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A5A4A-C15B-44FC-B066-246207928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B0E133-16C1-4AE4-B5F4-59DA08A39E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6095529"/>
              </p:ext>
            </p:extLst>
          </p:nvPr>
        </p:nvGraphicFramePr>
        <p:xfrm>
          <a:off x="457200" y="1731963"/>
          <a:ext cx="7324346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6124253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2936310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42874476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45599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24853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0995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4607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8684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3521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89436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15782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90618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4888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2539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258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08/25/2026 11:23:03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08/25/2026 11:23:03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https://quintly-eu-image-storage.s3.amazonaws.com/2c03fa14ccc81fd81fa9520f31f9abaa/29df1e70fb03c4acb63b6211409aea16.jpg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7.3181 %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327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2F9E7-289A-4189-975A-131DD8D447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292150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A34D4-FEF5-4E7B-93FE-C19802253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D12B22-B8AE-4276-BB62-D6FF44B8EA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7381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9870796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7672401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26689370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50951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59846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0481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7703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36405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9797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43916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11535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4162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4876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1951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347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08/21/2026 11:25:27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08/21/2026 11:25:27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https://quintly-eu-image-storage.s3.amazonaws.com/2c03fa14ccc81fd81fa9520f31f9abaa/aa7b8b5b96e6e60f2058fd94dd8d180c.jpg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7.0054 %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842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86BBD-97CE-4C0C-BAFD-4E98DAE1ED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3556865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D1ADB-0185-44D9-A076-2945F6CC3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B42C08-235E-4E11-ACA9-AE5247B0C2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6451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132519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2994028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9547248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7940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16739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66856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74254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85419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28290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08476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21188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58126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20363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124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656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08/04/2026 13:58:18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08/04/2026 13:58:18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https://quintly-eu-image-storage.s3.amazonaws.com/2c03fa14ccc81fd81fa9520f31f9abaa/cc8daa9136e937aa4adb6b80fe149724.jpg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11.1205 %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404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AF05A-A933-4BBB-9517-02B294B28C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848967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D988F-C3D6-4C36-B0D1-A3208D365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158D5C-7043-4D55-AAC4-E295F20580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210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2063943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4136487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2520594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85466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18735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21985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02500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80788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34142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51218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1338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86557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39582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6084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317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08/03/2026 14:45:35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08/03/2026 14:45:35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https://quintly-eu-image-storage.s3.amazonaws.com/2c03fa14ccc81fd81fa9520f31f9abaa/41a395dc144408e0edb8c01a286a65ab.jpg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10.1715 %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676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424424-1FD7-4522-B526-9403189671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3402467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007F1-DB0F-4275-89BC-ABD05480E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C6F3E5-3B5C-4527-B3A1-C02D06753C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0820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674839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7084030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0723591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89052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25616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01136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73088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47411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52778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49478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0305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58117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44737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5526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792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08/31/2026 09:13:50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08/31/2026 09:13:50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https://quintly-eu-image-storage.s3.amazonaws.com/2c03fa14ccc81fd81fa9520f31f9abaa/a4fc0166eefb18d0295871649a3fe371.jpg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7.0314 %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15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388948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40424.8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16535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8.53%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951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A9C1B8-F6E8-40B2-BD97-B4340DFBE7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8479269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485</Words>
  <Application>Microsoft Office PowerPoint</Application>
  <PresentationFormat>On-screen Show (4:3)</PresentationFormat>
  <Paragraphs>157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Instagram Post Metrics | same_memes - 1 of 5</vt:lpstr>
      <vt:lpstr>Instagram Post Metrics | same_memes - 2 of 5</vt:lpstr>
      <vt:lpstr>Instagram Post Metrics | same_memes - 3 of 5</vt:lpstr>
      <vt:lpstr>Instagram Post Metrics | same_memes - 4 of 5</vt:lpstr>
      <vt:lpstr>Instagram Post Metrics | same_memes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Metrics | same_memes - 1 of 5</dc:title>
  <dc:creator>Frederik Born</dc:creator>
  <cp:lastModifiedBy>Frederik Born</cp:lastModifiedBy>
  <cp:revision>1</cp:revision>
  <dcterms:created xsi:type="dcterms:W3CDTF">2026-09-15T13:34:56Z</dcterms:created>
  <dcterms:modified xsi:type="dcterms:W3CDTF">2026-09-15T13:35:26Z</dcterms:modified>
</cp:coreProperties>
</file>