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A466-641B-4856-936F-26A3870D9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973AD-FE22-4465-945D-406FE6FCB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533891"/>
              </p:ext>
            </p:extLst>
          </p:nvPr>
        </p:nvGraphicFramePr>
        <p:xfrm>
          <a:off x="457200" y="1731963"/>
          <a:ext cx="7324346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522697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813650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017967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66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3227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219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256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2820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291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8491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973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4690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857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0904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66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14:45:46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08/28/2026 14:45:46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https://quintly-eu-image-storage.s3.amazonaws.com/2c03fa14ccc81fd81fa9520f31f9abaa/431cf1aaeb307ddc7ba27709a4dce5d6.jpg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27.3673 %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478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23EA1-2434-4C10-A8C0-07ACAFACD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04659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15B0-F944-48DF-860B-63F23A4E4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35803-A7F1-4CF2-AA9B-B2F13B4841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98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40298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754297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279507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739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701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4993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8180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6499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3417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914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1497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06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5114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1787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61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08/12/2026 08:58:15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08/12/2026 08:58:15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https://quintly-eu-image-storage.s3.amazonaws.com/2c03fa14ccc81fd81fa9520f31f9abaa/f6115ba8e77626a3bcd1433320175ce7.jpg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56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A42DA-0E7A-4B54-BE6C-7E8D73B19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44625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1F70-9F57-4A24-9B2D-BDFF1723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CD491-98BA-4EFB-95C9-4B4746FCD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877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29866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37286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903330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3697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368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066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4995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17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369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1670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6785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108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6169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995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30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13:02:00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13:02:00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https://quintly-eu-image-storage.s3.amazonaws.com/2c03fa14ccc81fd81fa9520f31f9abaa/19b9a42c10cbd76c8651c934496fd1cb.jpg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15.8254 %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50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7F888-DCCD-4C73-8DF7-2F4AD8CD6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59193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EACB-37C3-412B-8E41-A3E116602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2CF2B-3684-45B1-B40A-0B7CE3A68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44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5376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08618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83080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45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7283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438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4233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5827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9675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1727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4435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87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130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3495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04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08/15/2026 10:00:50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08/15/2026 10:00:50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https://quintly-eu-image-storage.s3.amazonaws.com/2c03fa14ccc81fd81fa9520f31f9abaa/7635f7d34cea35989f6113ab5f12f207.jpg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58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44D4F-50FA-4680-8726-EADFDFAC8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841832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DCDA6-3050-4ED4-A8C6-2127E8721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1269F-0DA6-44A6-B226-281738BB2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475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49082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694375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11777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083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4517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1049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040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6083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208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278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8622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031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1358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89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1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08/26/2026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https://quintly-eu-image-storage.s3.amazonaws.com/2c03fa14ccc81fd81fa9520f31f9abaa/72b37ed9c73d94ba86f36aa8b78cee8c.jpg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8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1485384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209216.6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134258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14.01%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04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733CA-0B0A-4E0F-8D34-F690D2FD9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2303957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 Metrics | same_memes - 1 of 5</vt:lpstr>
      <vt:lpstr>Instagram Post Metrics | same_memes - 2 of 5</vt:lpstr>
      <vt:lpstr>Instagram Post Metrics | same_memes - 3 of 5</vt:lpstr>
      <vt:lpstr>Instagram Post Metrics | same_memes - 4 of 5</vt:lpstr>
      <vt:lpstr>Instagram Post Metrics | same_memes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5</dc:title>
  <dc:creator>Frederik Born</dc:creator>
  <cp:lastModifiedBy>Frederik Born</cp:lastModifiedBy>
  <cp:revision>1</cp:revision>
  <dcterms:created xsi:type="dcterms:W3CDTF">2026-09-15T13:27:37Z</dcterms:created>
  <dcterms:modified xsi:type="dcterms:W3CDTF">2026-09-15T13:28:08Z</dcterms:modified>
</cp:coreProperties>
</file>