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B6A8C-B5CE-4C02-AF19-5064CEEEE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7EE172-C700-4611-AEBB-E34DDC743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715997"/>
              </p:ext>
            </p:extLst>
          </p:nvPr>
        </p:nvGraphicFramePr>
        <p:xfrm>
          <a:off x="457200" y="1731963"/>
          <a:ext cx="7900417" cy="299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134466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682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757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964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474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347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002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582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465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094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37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19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630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372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8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- 2026-08-30 14:49:55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 ist eine 10/10 aber kann nicht auf Louboutins laufen, was ist er🤧 @Kayla Shyx 🐐 #fritzopenair #kaylashyx #icks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2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- 2026-08-23 10:22:39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Original Berliner Boys und Girls kennen jeden @Pashanim Banger😮‍💨 @🎸TFELD FESTIVAL 22.8.26🎸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4AAB8-3E5E-4241-BD82-45CE2E8D2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06651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59E24-B5E1-439A-B3A3-D7B67FE6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037DA-7DEA-4051-9CA3-52A43A065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465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010517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7849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297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11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690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898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7497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043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335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2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637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8026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441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613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64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- 2026-08-14 15:18:43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@Schloss Einstein wann Gastrolle für @Salma ?👉👈 #kinderserien #h2o #ranking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09/14/2026 22:12:07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649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1CACE-AD05-4FDF-8B8F-7B9D5818D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38462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0A56C-C400-4C1C-96B7-912F29149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96090-5C15-4244-B51D-7ADE947D1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0943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3737451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018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7366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749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987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518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31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8093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610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499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49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899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920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3316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1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- 2026-08-20 14:05:47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Gewinnt 2x2 FritzGästeliste für unser ausverkauftes FRITZ OPEN AIR mit @Ikkimel , @Filow und vielen mehr! 🤩   Was ihr dafür tun müsst:  ✨ Kommentiert, mit wem ihr am 29. August hingehen möchtet &amp; auf welchen Act ihr euch am meisten freut ✨ Glück haben, thats it!   Die Gewinner:innen werden am 24. August 2026 von uns per DM benachrichtigt.  Viel Glüüüück 🫶   #Openair #Gästeliste #festival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83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18CAE-93CE-493E-91E8-E9D8E29E5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413962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0A39D-8540-433A-B616-C2201923A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00067-36F8-4CF1-A77A-565823271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731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1861365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585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137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1154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7233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956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710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189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46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035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115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60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64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866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88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- 2026-08-29 13:17:39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Darf man so Zero Getränke haten wie @yung pepp 🤧 #zero #interview #spezi #cola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286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1D9CE-124C-4DD3-AB7F-84B1640BC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468724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468</Words>
  <Application>Microsoft Office PowerPoint</Application>
  <PresentationFormat>On-screen Show (4:3)</PresentationFormat>
  <Paragraphs>134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Tiktok TikTok Video Table | @fritz_live - 1 of 4</vt:lpstr>
      <vt:lpstr>Tiktok TikTok Video Table | @fritz_live - 2 of 4</vt:lpstr>
      <vt:lpstr>Tiktok TikTok Video Table | @fritz_live - 3 of 4</vt:lpstr>
      <vt:lpstr>Tiktok TikTok Video Table | @fritz_live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TikTok Video Table | @fritz_live - 1 of 4</dc:title>
  <dc:creator>Frederik Born</dc:creator>
  <cp:lastModifiedBy>Frederik Born</cp:lastModifiedBy>
  <cp:revision>1</cp:revision>
  <dcterms:created xsi:type="dcterms:W3CDTF">2026-09-15T12:45:58Z</dcterms:created>
  <dcterms:modified xsi:type="dcterms:W3CDTF">2026-09-15T12:46:23Z</dcterms:modified>
</cp:coreProperties>
</file>