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8267A-9628-43DD-838D-C80EC61A4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E3CAD0-A202-4CC2-9BA0-A188306FC0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5353218"/>
              </p:ext>
            </p:extLst>
          </p:nvPr>
        </p:nvGraphicFramePr>
        <p:xfrm>
          <a:off x="457200" y="1731963"/>
          <a:ext cx="7900417" cy="2687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4055767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2103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5266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453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5393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6556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550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5037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61143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3775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251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452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757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854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6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- 2026-08-18 14:01:32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Trauma bisschen von Anführerkindern 🫪 @lamborgina🏎️  #schule #kinder #anführer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09/15/2026 10:21:16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05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- 2026-08-09 14:05:09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@Gina💖 und @Henna einfach dream team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09/15/2026 10:21:16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246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E8CCE-C8E7-4706-94DE-53F559CDB3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1285343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F0F04-BABB-47A0-9660-0F10B71F5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4EA837-ED52-4AFD-A9C7-35759E97FF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0847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2837913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2292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786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287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413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9890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296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9700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1636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7042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1120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7408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155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2138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02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- 2026-08-06 14:09:43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ikonisch können die Takes von einem Mother-Chaya-Duo eigentlich sein @woistlena &amp; @woistlenamama 😮‍💨👑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09/15/2026 10:21:16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16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- 2026-08-27 14:10:53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@CENKGO darf ich meinen Vater dann aber auch als It bezeichnen?    #sprichwort #interview #hund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09/15/2026 10:21:16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908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FBE0F-3F29-4606-957A-B1884F2C5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3668792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63377-DC15-4EF5-A7C5-DB5C7CC23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84C5D2-A34E-433A-BFC3-B1C4124000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109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1563183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83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2612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4261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4656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5623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546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761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8430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2788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5188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824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7255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3945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26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- 2026-08-02 14:00:13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@Zuckerpuppe Fabi Prinzessin Lillifee Brot fetzen und Haare feurig färben 🥰 #frisur #interview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09/15/2026 10:21:16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412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5C401-06F0-4168-926D-D6BD81D46E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08/01/2026 - 08/31/2026</a:t>
            </a:r>
          </a:p>
        </p:txBody>
      </p:sp>
    </p:spTree>
    <p:extLst>
      <p:ext uri="{BB962C8B-B14F-4D97-AF65-F5344CB8AC3E}">
        <p14:creationId xmlns:p14="http://schemas.microsoft.com/office/powerpoint/2010/main" val="4000852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344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Tiktok TikTok Video Table | @fritz_live - 1 of 3</vt:lpstr>
      <vt:lpstr>Tiktok TikTok Video Table | @fritz_live - 2 of 3</vt:lpstr>
      <vt:lpstr>Tiktok TikTok Video Table | @fritz_live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TikTok Video Table | @fritz_live - 1 of 3</dc:title>
  <dc:creator>Frederik Born</dc:creator>
  <cp:lastModifiedBy>Frederik Born</cp:lastModifiedBy>
  <cp:revision>1</cp:revision>
  <dcterms:created xsi:type="dcterms:W3CDTF">2026-09-15T12:39:37Z</dcterms:created>
  <dcterms:modified xsi:type="dcterms:W3CDTF">2026-09-15T12:39:59Z</dcterms:modified>
</cp:coreProperties>
</file>