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400E-454A-B9B9-59BAC5DF9EF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400E-454A-B9B9-59BAC5DF9EF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400E-454A-B9B9-59BAC5DF9EF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400E-454A-B9B9-59BAC5DF9EF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400E-454A-B9B9-59BAC5DF9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033128"/>
        <c:axId val="396029848"/>
      </c:barChart>
      <c:catAx>
        <c:axId val="39603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29848"/>
        <c:crosses val="autoZero"/>
        <c:auto val="1"/>
        <c:lblAlgn val="ctr"/>
        <c:lblOffset val="100"/>
        <c:noMultiLvlLbl val="0"/>
      </c:catAx>
      <c:valAx>
        <c:axId val="39602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03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AF373-DCAE-4C0B-BD90-600619F1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Folllowers Age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2EBC18-E453-40E5-9B8A-812089EEC7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853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87143-F406-4425-B44B-AB48B7C83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A2CC6-641A-4ACE-8A50-B74B5411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6187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Folllowers Age | @fritz_live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Folllowers Age | @fritz_live</dc:title>
  <dc:creator>Frederik Born</dc:creator>
  <cp:lastModifiedBy>Frederik Born</cp:lastModifiedBy>
  <cp:revision>1</cp:revision>
  <dcterms:created xsi:type="dcterms:W3CDTF">2026-09-15T12:33:32Z</dcterms:created>
  <dcterms:modified xsi:type="dcterms:W3CDTF">2026-09-15T12:33:35Z</dcterms:modified>
</cp:coreProperties>
</file>