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@fritz_live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46235</c:v>
                </c:pt>
                <c:pt idx="1">
                  <c:v>46236</c:v>
                </c:pt>
                <c:pt idx="2">
                  <c:v>46237</c:v>
                </c:pt>
                <c:pt idx="3">
                  <c:v>46238</c:v>
                </c:pt>
                <c:pt idx="4">
                  <c:v>46239</c:v>
                </c:pt>
                <c:pt idx="5">
                  <c:v>46240</c:v>
                </c:pt>
                <c:pt idx="6">
                  <c:v>46241</c:v>
                </c:pt>
                <c:pt idx="7">
                  <c:v>46242</c:v>
                </c:pt>
                <c:pt idx="8">
                  <c:v>46243</c:v>
                </c:pt>
                <c:pt idx="9">
                  <c:v>46244</c:v>
                </c:pt>
                <c:pt idx="10">
                  <c:v>46245</c:v>
                </c:pt>
                <c:pt idx="11">
                  <c:v>46246</c:v>
                </c:pt>
                <c:pt idx="12">
                  <c:v>46247</c:v>
                </c:pt>
                <c:pt idx="13">
                  <c:v>46248</c:v>
                </c:pt>
                <c:pt idx="14">
                  <c:v>46249</c:v>
                </c:pt>
                <c:pt idx="15">
                  <c:v>46250</c:v>
                </c:pt>
                <c:pt idx="16">
                  <c:v>46251</c:v>
                </c:pt>
                <c:pt idx="17">
                  <c:v>46252</c:v>
                </c:pt>
                <c:pt idx="18">
                  <c:v>46253</c:v>
                </c:pt>
                <c:pt idx="19">
                  <c:v>46254</c:v>
                </c:pt>
                <c:pt idx="20">
                  <c:v>46255</c:v>
                </c:pt>
                <c:pt idx="21">
                  <c:v>46256</c:v>
                </c:pt>
                <c:pt idx="22">
                  <c:v>46257</c:v>
                </c:pt>
                <c:pt idx="23">
                  <c:v>46258</c:v>
                </c:pt>
                <c:pt idx="24">
                  <c:v>46259</c:v>
                </c:pt>
                <c:pt idx="25">
                  <c:v>46260</c:v>
                </c:pt>
                <c:pt idx="26">
                  <c:v>46261</c:v>
                </c:pt>
                <c:pt idx="27">
                  <c:v>46262</c:v>
                </c:pt>
                <c:pt idx="28">
                  <c:v>46263</c:v>
                </c:pt>
                <c:pt idx="29">
                  <c:v>46264</c:v>
                </c:pt>
                <c:pt idx="30">
                  <c:v>46265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54744</c:v>
                </c:pt>
                <c:pt idx="1">
                  <c:v>54744</c:v>
                </c:pt>
                <c:pt idx="2">
                  <c:v>54739</c:v>
                </c:pt>
                <c:pt idx="3">
                  <c:v>54739</c:v>
                </c:pt>
                <c:pt idx="4">
                  <c:v>54744</c:v>
                </c:pt>
                <c:pt idx="5">
                  <c:v>54748</c:v>
                </c:pt>
                <c:pt idx="6">
                  <c:v>54753</c:v>
                </c:pt>
                <c:pt idx="7">
                  <c:v>54764</c:v>
                </c:pt>
                <c:pt idx="8">
                  <c:v>54763</c:v>
                </c:pt>
                <c:pt idx="9">
                  <c:v>54780</c:v>
                </c:pt>
                <c:pt idx="10">
                  <c:v>54779</c:v>
                </c:pt>
                <c:pt idx="11">
                  <c:v>54791</c:v>
                </c:pt>
                <c:pt idx="12">
                  <c:v>54789</c:v>
                </c:pt>
                <c:pt idx="13">
                  <c:v>54786</c:v>
                </c:pt>
                <c:pt idx="14">
                  <c:v>54784</c:v>
                </c:pt>
                <c:pt idx="15">
                  <c:v>54782</c:v>
                </c:pt>
                <c:pt idx="16">
                  <c:v>54781</c:v>
                </c:pt>
                <c:pt idx="17">
                  <c:v>54788</c:v>
                </c:pt>
                <c:pt idx="18">
                  <c:v>54816</c:v>
                </c:pt>
                <c:pt idx="19">
                  <c:v>54816</c:v>
                </c:pt>
                <c:pt idx="20">
                  <c:v>54844</c:v>
                </c:pt>
                <c:pt idx="21">
                  <c:v>54848</c:v>
                </c:pt>
                <c:pt idx="22">
                  <c:v>54858</c:v>
                </c:pt>
                <c:pt idx="23">
                  <c:v>54859</c:v>
                </c:pt>
                <c:pt idx="24">
                  <c:v>54872</c:v>
                </c:pt>
                <c:pt idx="25">
                  <c:v>54896</c:v>
                </c:pt>
                <c:pt idx="26">
                  <c:v>54899</c:v>
                </c:pt>
                <c:pt idx="27">
                  <c:v>54901</c:v>
                </c:pt>
                <c:pt idx="28">
                  <c:v>54906</c:v>
                </c:pt>
                <c:pt idx="29">
                  <c:v>54918</c:v>
                </c:pt>
                <c:pt idx="30">
                  <c:v>54919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BF-4E10-8DB8-F636E21B13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967920"/>
        <c:axId val="392969232"/>
      </c:lineChart>
      <c:dateAx>
        <c:axId val="392967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969232"/>
        <c:crosses val="autoZero"/>
        <c:auto val="1"/>
        <c:lblOffset val="100"/>
        <c:baseTimeUnit val="days"/>
      </c:dateAx>
      <c:valAx>
        <c:axId val="392969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967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8AA50-DAAD-4A87-8AF2-03C5F0A33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Total Followers | @fritz_live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1C25DE-4B4F-48AD-ABAC-E5D1005CD0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08591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EA0C52-D03F-41E5-8C19-2BC847676F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3BCA6E-3ED5-4F07-85D9-1B6BE1EE1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4657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Tiktok Total Followers | @fritz_live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Total Followers | @fritz_live</dc:title>
  <dc:creator>Frederik Born</dc:creator>
  <cp:lastModifiedBy>Frederik Born</cp:lastModifiedBy>
  <cp:revision>1</cp:revision>
  <dcterms:created xsi:type="dcterms:W3CDTF">2026-09-15T12:29:23Z</dcterms:created>
  <dcterms:modified xsi:type="dcterms:W3CDTF">2026-09-15T12:29:27Z</dcterms:modified>
</cp:coreProperties>
</file>