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903E8-4057-45D4-A501-444C58268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SMK-Daten Import | Alle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54B313-52E5-42C2-A4EE-D0C2047999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660049"/>
              </p:ext>
            </p:extLst>
          </p:nvPr>
        </p:nvGraphicFramePr>
        <p:xfrm>
          <a:off x="457200" y="1731963"/>
          <a:ext cx="82296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857350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321963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449469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741138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10264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Account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Follower:innen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Ø-Interaktionen/Post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Ø-Reichweite/Tag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681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fritz_offiziell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207812.03225806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5.8692 %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671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radioeins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100421.83870968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1.5469 %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769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204916.06451613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1.9425 %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763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rbb24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652778.29032258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1.4897 %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370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rbbfussball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248393.83870968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13.6773 %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227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same_memes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38251.774193548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8.9112 %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256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wissenmitjohnny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52447.677419355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3.2652 %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1337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5C8EA8-A648-440C-BB0C-6835270245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</p:spTree>
    <p:extLst>
      <p:ext uri="{BB962C8B-B14F-4D97-AF65-F5344CB8AC3E}">
        <p14:creationId xmlns:p14="http://schemas.microsoft.com/office/powerpoint/2010/main" val="10147168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65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SMK-Daten Import | Alle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SMK-Daten Import | Alle</dc:title>
  <dc:creator>Frederik Born</dc:creator>
  <cp:lastModifiedBy>Frederik Born</cp:lastModifiedBy>
  <cp:revision>1</cp:revision>
  <dcterms:created xsi:type="dcterms:W3CDTF">2026-09-07T09:39:08Z</dcterms:created>
  <dcterms:modified xsi:type="dcterms:W3CDTF">2026-09-07T09:39:13Z</dcterms:modified>
</cp:coreProperties>
</file>