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3DA5D-EEE4-4171-AD2B-9EDA45945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TikTok Video Table | @fritz_live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03B8AE-7BF9-45CE-8626-E58C23AA89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3630977"/>
              </p:ext>
            </p:extLst>
          </p:nvPr>
        </p:nvGraphicFramePr>
        <p:xfrm>
          <a:off x="457200" y="1731963"/>
          <a:ext cx="7900417" cy="3449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9">
                  <a:extLst>
                    <a:ext uri="{9D8B030D-6E8A-4147-A177-3AD203B41FA5}">
                      <a16:colId xmlns:a16="http://schemas.microsoft.com/office/drawing/2014/main" val="16616274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7709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52172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48629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429113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25428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19725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43909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78519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41359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64605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92714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75417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88592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Import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Interaktionsrate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gesamte Wiedergabedauer in Stunden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Ø Wiedergabedauer in Sek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Ø Wiedergabedauer in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Abschlussrate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Videolänge in Sek.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5634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@fritz_live - 2026-07-04 16:29:29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Eine Ode an @marli ✨ Wir haben auf dem @splash! Festival Campingplatz gecheckt welche Artist hier Auge machen😮‍💨  Hättet ihr direkt gecheckt wen wir suchen?  #campingplatz #haftbefehl #rin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08/19/2026 22:15:20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43.73 %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17.81 %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8517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@fritz_live - 2026-07-21 13:58:15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@nadinebreaty Frauen immer geil war die einzig richtige Antwort 🫰 #interview #dackel #männer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08/19/2026 22:15:20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45.97 %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19.81 %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15880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E4E9DE-CF4A-4AF0-B637-D8DC6B4F84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07/01/2026 - 07/31/2026</a:t>
            </a:r>
          </a:p>
        </p:txBody>
      </p:sp>
    </p:spTree>
    <p:extLst>
      <p:ext uri="{BB962C8B-B14F-4D97-AF65-F5344CB8AC3E}">
        <p14:creationId xmlns:p14="http://schemas.microsoft.com/office/powerpoint/2010/main" val="15181174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F9BA6-140D-475E-9A55-83648A38E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TikTok Video Table | @fritz_live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F48963-8A04-4AB2-951C-C80852E6C0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61303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9">
                  <a:extLst>
                    <a:ext uri="{9D8B030D-6E8A-4147-A177-3AD203B41FA5}">
                      <a16:colId xmlns:a16="http://schemas.microsoft.com/office/drawing/2014/main" val="8209651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5410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3755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60716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74929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54872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06743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99907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43304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30401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46894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8357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08379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02231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Import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Interaktionsrate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gesamte Wiedergabedauer in Stunden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Ø Wiedergabedauer in Sek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Ø Wiedergabedauer in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Abschlussrate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Videolänge in Sek.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9883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@fritz_live - 2026-07-02 16:42:39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@Baran Kok splish splash geh nicht aufs Klo geh aufs @splash! Festival 💦 Bevor Baran Kok die Bühne zerlegt haben wir gecheckt, wie Textsicher ihr seid👀 #splash #finishthelyrics #festivalseason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08/19/2026 22:15:20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48.17 %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26.31 %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5405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@fritz_live - 2026-07-28 14:22:14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@LINELLA schon was gefunden für @Bares für Rares ZDF ? #nachbarn #ranking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08/19/2026 22:15:20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39.06 %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48102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2E79E2-76D9-49BB-878E-096B30D8D1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07/01/2026 - 07/31/2026</a:t>
            </a:r>
          </a:p>
        </p:txBody>
      </p:sp>
    </p:spTree>
    <p:extLst>
      <p:ext uri="{BB962C8B-B14F-4D97-AF65-F5344CB8AC3E}">
        <p14:creationId xmlns:p14="http://schemas.microsoft.com/office/powerpoint/2010/main" val="20504110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7AB5C0-240D-434D-B009-EF56A3816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TikTok Video Table | @fritz_live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CB65F7-F1F4-4659-894B-C1C74E5A06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57910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9">
                  <a:extLst>
                    <a:ext uri="{9D8B030D-6E8A-4147-A177-3AD203B41FA5}">
                      <a16:colId xmlns:a16="http://schemas.microsoft.com/office/drawing/2014/main" val="20553760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32114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93362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97208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04364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547745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3182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7106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77569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97304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75251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13726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47783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81199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Import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Interaktionsrate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gesamte Wiedergabedauer in Stunden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Ø Wiedergabedauer in Sek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Ø Wiedergabedauer in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Abschlussrate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Videolänge in Sek.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6179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@fritz_live - 2026-07-04 14:15:32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@Filow aber wo trägt sie ihr Tattoo denn jetzt?🤨  Wir haben auf dem @splash! Festival Campingplatz gecheckt, wie Textsicher ihr bei Filow seid✨  #campingplatz #tattoo #rasenschach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08/19/2026 22:15:20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64.43 %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32.36 %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3643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853A79-D123-48C8-9C53-9782175BC6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07/01/2026 - 07/31/2026</a:t>
            </a:r>
          </a:p>
        </p:txBody>
      </p:sp>
    </p:spTree>
    <p:extLst>
      <p:ext uri="{BB962C8B-B14F-4D97-AF65-F5344CB8AC3E}">
        <p14:creationId xmlns:p14="http://schemas.microsoft.com/office/powerpoint/2010/main" val="28175789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409</Words>
  <Application>Microsoft Office PowerPoint</Application>
  <PresentationFormat>On-screen Show (4:3)</PresentationFormat>
  <Paragraphs>118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Tiktok TikTok Video Table | @fritz_live - 1 of 3</vt:lpstr>
      <vt:lpstr>Tiktok TikTok Video Table | @fritz_live - 2 of 3</vt:lpstr>
      <vt:lpstr>Tiktok TikTok Video Table | @fritz_live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TikTok Video Table | @fritz_live - 1 of 3</dc:title>
  <dc:creator>Frederik Born</dc:creator>
  <cp:lastModifiedBy>Frederik Born</cp:lastModifiedBy>
  <cp:revision>1</cp:revision>
  <dcterms:created xsi:type="dcterms:W3CDTF">2026-08-20T07:31:18Z</dcterms:created>
  <dcterms:modified xsi:type="dcterms:W3CDTF">2026-08-20T07:31:42Z</dcterms:modified>
</cp:coreProperties>
</file>