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51248</c:v>
                </c:pt>
                <c:pt idx="1">
                  <c:v>48340</c:v>
                </c:pt>
                <c:pt idx="2">
                  <c:v>22905</c:v>
                </c:pt>
                <c:pt idx="3">
                  <c:v>24898</c:v>
                </c:pt>
                <c:pt idx="4">
                  <c:v>21604</c:v>
                </c:pt>
                <c:pt idx="5">
                  <c:v>13923</c:v>
                </c:pt>
                <c:pt idx="6">
                  <c:v>55928</c:v>
                </c:pt>
                <c:pt idx="7">
                  <c:v>138055</c:v>
                </c:pt>
                <c:pt idx="8">
                  <c:v>24742</c:v>
                </c:pt>
                <c:pt idx="9">
                  <c:v>44881</c:v>
                </c:pt>
                <c:pt idx="10">
                  <c:v>64695</c:v>
                </c:pt>
                <c:pt idx="11">
                  <c:v>36440</c:v>
                </c:pt>
                <c:pt idx="12">
                  <c:v>53923</c:v>
                </c:pt>
                <c:pt idx="13">
                  <c:v>26160</c:v>
                </c:pt>
                <c:pt idx="14">
                  <c:v>11143</c:v>
                </c:pt>
                <c:pt idx="15">
                  <c:v>12423</c:v>
                </c:pt>
                <c:pt idx="16">
                  <c:v>10816</c:v>
                </c:pt>
                <c:pt idx="17">
                  <c:v>8351</c:v>
                </c:pt>
                <c:pt idx="18">
                  <c:v>35881</c:v>
                </c:pt>
                <c:pt idx="19">
                  <c:v>48360</c:v>
                </c:pt>
                <c:pt idx="20">
                  <c:v>37079</c:v>
                </c:pt>
                <c:pt idx="21">
                  <c:v>25352</c:v>
                </c:pt>
                <c:pt idx="22">
                  <c:v>26967</c:v>
                </c:pt>
                <c:pt idx="23">
                  <c:v>20261</c:v>
                </c:pt>
                <c:pt idx="24">
                  <c:v>20578</c:v>
                </c:pt>
                <c:pt idx="25">
                  <c:v>35556</c:v>
                </c:pt>
                <c:pt idx="26">
                  <c:v>21207</c:v>
                </c:pt>
                <c:pt idx="27">
                  <c:v>20004</c:v>
                </c:pt>
                <c:pt idx="28">
                  <c:v>13541</c:v>
                </c:pt>
                <c:pt idx="29">
                  <c:v>17699</c:v>
                </c:pt>
                <c:pt idx="30">
                  <c:v>12054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A5-4D13-8ECF-72E58EC73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76184"/>
        <c:axId val="335776512"/>
      </c:lineChart>
      <c:dateAx>
        <c:axId val="335776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76512"/>
        <c:crosses val="autoZero"/>
        <c:auto val="1"/>
        <c:lblOffset val="100"/>
        <c:baseTimeUnit val="days"/>
      </c:dateAx>
      <c:valAx>
        <c:axId val="33577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7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3776</c:v>
                </c:pt>
                <c:pt idx="1">
                  <c:v>2729</c:v>
                </c:pt>
                <c:pt idx="2">
                  <c:v>2245</c:v>
                </c:pt>
                <c:pt idx="3">
                  <c:v>2912</c:v>
                </c:pt>
                <c:pt idx="4">
                  <c:v>2103</c:v>
                </c:pt>
                <c:pt idx="5">
                  <c:v>1118</c:v>
                </c:pt>
                <c:pt idx="6">
                  <c:v>4756</c:v>
                </c:pt>
                <c:pt idx="7">
                  <c:v>13718</c:v>
                </c:pt>
                <c:pt idx="8">
                  <c:v>2156</c:v>
                </c:pt>
                <c:pt idx="9">
                  <c:v>1938</c:v>
                </c:pt>
                <c:pt idx="10">
                  <c:v>3034</c:v>
                </c:pt>
                <c:pt idx="11">
                  <c:v>1736</c:v>
                </c:pt>
                <c:pt idx="12">
                  <c:v>5310</c:v>
                </c:pt>
                <c:pt idx="13">
                  <c:v>2228</c:v>
                </c:pt>
                <c:pt idx="14">
                  <c:v>849</c:v>
                </c:pt>
                <c:pt idx="15">
                  <c:v>749</c:v>
                </c:pt>
                <c:pt idx="16">
                  <c:v>580</c:v>
                </c:pt>
                <c:pt idx="17">
                  <c:v>555</c:v>
                </c:pt>
                <c:pt idx="18">
                  <c:v>1100</c:v>
                </c:pt>
                <c:pt idx="19">
                  <c:v>1289</c:v>
                </c:pt>
                <c:pt idx="20">
                  <c:v>1212</c:v>
                </c:pt>
                <c:pt idx="21">
                  <c:v>859</c:v>
                </c:pt>
                <c:pt idx="22">
                  <c:v>1790</c:v>
                </c:pt>
                <c:pt idx="23">
                  <c:v>1616</c:v>
                </c:pt>
                <c:pt idx="24">
                  <c:v>1384</c:v>
                </c:pt>
                <c:pt idx="25">
                  <c:v>1958</c:v>
                </c:pt>
                <c:pt idx="26">
                  <c:v>1125</c:v>
                </c:pt>
                <c:pt idx="27">
                  <c:v>1105</c:v>
                </c:pt>
                <c:pt idx="28">
                  <c:v>605</c:v>
                </c:pt>
                <c:pt idx="29">
                  <c:v>1361</c:v>
                </c:pt>
                <c:pt idx="30">
                  <c:v>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5C-4CF2-96F1-308B73C59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43632"/>
        <c:axId val="336942320"/>
      </c:lineChart>
      <c:dateAx>
        <c:axId val="33694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2320"/>
        <c:crosses val="autoZero"/>
        <c:auto val="1"/>
        <c:lblOffset val="100"/>
        <c:baseTimeUnit val="days"/>
      </c:dateAx>
      <c:valAx>
        <c:axId val="33694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54597</c:v>
                </c:pt>
                <c:pt idx="2">
                  <c:v>54610</c:v>
                </c:pt>
                <c:pt idx="3">
                  <c:v>54615</c:v>
                </c:pt>
                <c:pt idx="4">
                  <c:v>54604</c:v>
                </c:pt>
                <c:pt idx="5">
                  <c:v>54605</c:v>
                </c:pt>
                <c:pt idx="6">
                  <c:v>54660</c:v>
                </c:pt>
                <c:pt idx="7">
                  <c:v>54689</c:v>
                </c:pt>
                <c:pt idx="8">
                  <c:v>54710</c:v>
                </c:pt>
                <c:pt idx="9">
                  <c:v>54721</c:v>
                </c:pt>
                <c:pt idx="10">
                  <c:v>54726</c:v>
                </c:pt>
                <c:pt idx="11">
                  <c:v>54735</c:v>
                </c:pt>
                <c:pt idx="12">
                  <c:v>54737</c:v>
                </c:pt>
                <c:pt idx="13">
                  <c:v>54758</c:v>
                </c:pt>
                <c:pt idx="14">
                  <c:v>54759</c:v>
                </c:pt>
                <c:pt idx="15">
                  <c:v>54764</c:v>
                </c:pt>
                <c:pt idx="16">
                  <c:v>54766</c:v>
                </c:pt>
                <c:pt idx="17">
                  <c:v>54766</c:v>
                </c:pt>
                <c:pt idx="18">
                  <c:v>54764</c:v>
                </c:pt>
                <c:pt idx="19">
                  <c:v>54766</c:v>
                </c:pt>
                <c:pt idx="20">
                  <c:v>54760</c:v>
                </c:pt>
                <c:pt idx="21">
                  <c:v>54761</c:v>
                </c:pt>
                <c:pt idx="22">
                  <c:v>54763</c:v>
                </c:pt>
                <c:pt idx="23">
                  <c:v>54765</c:v>
                </c:pt>
                <c:pt idx="24">
                  <c:v>54762</c:v>
                </c:pt>
                <c:pt idx="25">
                  <c:v>54756</c:v>
                </c:pt>
                <c:pt idx="26">
                  <c:v>54751</c:v>
                </c:pt>
                <c:pt idx="27">
                  <c:v>54751</c:v>
                </c:pt>
                <c:pt idx="28">
                  <c:v>54748</c:v>
                </c:pt>
                <c:pt idx="29">
                  <c:v>54745</c:v>
                </c:pt>
                <c:pt idx="30">
                  <c:v>54744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7C-4F50-A70C-5C526B4C7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40680"/>
        <c:axId val="336941336"/>
      </c:lineChart>
      <c:dateAx>
        <c:axId val="336940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1336"/>
        <c:crosses val="autoZero"/>
        <c:auto val="1"/>
        <c:lblOffset val="100"/>
        <c:baseTimeUnit val="days"/>
      </c:dateAx>
      <c:valAx>
        <c:axId val="33694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4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E-45B7-81AD-7D652322B8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0.38500000000000001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8E-45B7-81AD-7D652322B8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0.17699999999999999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8E-45B7-81AD-7D652322B8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8.4000000000000005E-2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8E-45B7-81AD-7D652322B8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8E-45B7-81AD-7D652322B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641016"/>
        <c:axId val="385638064"/>
      </c:barChart>
      <c:catAx>
        <c:axId val="38564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38064"/>
        <c:crosses val="autoZero"/>
        <c:auto val="1"/>
        <c:lblAlgn val="ctr"/>
        <c:lblOffset val="100"/>
        <c:noMultiLvlLbl val="0"/>
      </c:catAx>
      <c:valAx>
        <c:axId val="38563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4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2-4CF4-8824-038C5424EE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72-4CF4-8824-038C5424EE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72-4CF4-8824-038C5424E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639376"/>
        <c:axId val="385639704"/>
      </c:barChart>
      <c:catAx>
        <c:axId val="38563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39704"/>
        <c:crosses val="autoZero"/>
        <c:auto val="1"/>
        <c:lblAlgn val="ctr"/>
        <c:lblOffset val="100"/>
        <c:noMultiLvlLbl val="0"/>
      </c:catAx>
      <c:valAx>
        <c:axId val="38563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3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30DF8-0DA3-41C6-98EE-CD8116FA74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Dashboard: @fritz_live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7DC73-00FA-4F94-A5EF-01DBA2743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RBB</a:t>
            </a:r>
          </a:p>
        </p:txBody>
      </p:sp>
    </p:spTree>
    <p:extLst>
      <p:ext uri="{BB962C8B-B14F-4D97-AF65-F5344CB8AC3E}">
        <p14:creationId xmlns:p14="http://schemas.microsoft.com/office/powerpoint/2010/main" val="385126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87248-56C6-4691-830F-03AA6B247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Views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58BEF-BE8B-4B50-A381-AA668A648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331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C7B36-76F6-4533-9182-2A111EDA3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757DB-E2F8-452F-8E6F-5C203AB8E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09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7015C-7E9E-4061-A1A2-FF8CA4FB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Engaged Audience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C6D9A-F519-48BF-BC46-73C58A1BB5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639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80408-038F-4AD6-99A2-FBE080102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B211E-5C33-408B-9843-8C0D6D05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00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C6E89-C146-4357-9D1D-7CF2AD823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C688C8-07F0-4574-BBE7-865EF22C7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8858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6D531-EF4C-427B-81B8-A7C707237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DF35C-DE87-45D9-BC44-1699823C5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2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D004-5096-4968-9944-7E1BD046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A4FA9B-F728-4351-B145-B06819DE4F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847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3F5E3-AF1B-4D36-A814-DA5FAA132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53CC5-239C-4707-97AC-E9E46856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45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19BD5-5D82-4EFA-BB35-32F13E61F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3D2EB7-CC74-496B-9292-CCD4B552DE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044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F9E35-324C-4B8E-AC45-B4C018B8C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5224-AA29-4535-A720-9E822CAD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21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855C-CDD6-4681-ABD2-0B8EE222D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A4980-948A-459B-83E3-DE68CBD769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049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579418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473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502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628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655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528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5979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881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717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67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943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651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719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07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9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- 2026-07-19 14:08:07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Das, was @lamborgina🏎️ sagt🫵🏽 (Hobbylos-Sein eigentlich die größte Red Flag in allen Hemisphären, aber mich fragt ja wieder keiner) #interview #hobbyhorsing #redflag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4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- 2026-07-10 14:06:53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@Zuckerpuppe Fabi kannst du mich einstellen bitti 👉🏻👈🏻 #krankmeldung #arzt #hottake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82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7CF70-C0D5-4EAA-83E5-E54C4C300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82117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FF071-62A9-439A-94AE-AEB5E3AD5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28DDE-FED5-4D10-A164-CBE0A0A49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41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4092790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681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416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696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556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356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404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780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442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27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3582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66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23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191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8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- 2026-07-07 14:17:33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@Baran Kok und was war dein unbequemster? 👀 #backstage #ranking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48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- 2026-07-01 14:45:07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Ich will @Ikkimel statt Goethe im Deutsch-Unterricht 🫪 @lostwithmathea  #ranking #interview #popkultur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8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EE594-FF5D-4A2A-8A85-86127ABF0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48810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12BF-B429-454B-B687-2E199203D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35A179-6933-4A11-B9DD-94F3CD4C2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574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3675300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111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481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39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4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82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979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009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1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42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31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473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13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54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3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- 2026-07-13 14:08:01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Checkt ihr @Apsilon’s 3. Opp? 🫪 was wäre auf eurer Liste? #opps #interview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08/19/2026 22:15:20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09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23263-6D7B-47F2-B2DD-51E631A31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55279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9BFF9-5C28-4279-9542-F0F27D22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Videos Traffic Sources | @fritz_live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71660-AEFB-41D5-8073-0C6F62423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89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320557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322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490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985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409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07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69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Personal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- 2026-07-19 14:08:07</a:t>
                      </a:r>
                      <a:r>
                        <a:rPr lang="de-DE" sz="1000"/>
                        <a:t>
 Das, was @lamborgina🏎️ sagt🫵🏽 (Hobbylos-Sein eigentlich die größte Red Flag in allen Hemisphären, aber mich fragt ja wieder keiner) #interview #hobbyhorsing #redflag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5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- 2026-07-10 14:06:53</a:t>
                      </a:r>
                      <a:r>
                        <a:rPr lang="en-US" sz="1000"/>
                        <a:t>
 @Zuckerpuppe Fabi kannst du mich einstellen bitti 👉🏻👈🏻 #krankmeldung #arzt #hottake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6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- 2026-07-07 14:17:33</a:t>
                      </a:r>
                      <a:r>
                        <a:rPr lang="de-DE" sz="1000"/>
                        <a:t>
 @Baran Kok und was war dein unbequemster? 👀 #backstage #ranking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11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- 2026-07-01 14:45:07</a:t>
                      </a:r>
                      <a:r>
                        <a:rPr lang="de-DE" sz="1000"/>
                        <a:t>
 Ich will @Ikkimel statt Goethe im Deutsch-Unterricht 🫪 @lostwithmathea  #ranking #interview #popkultur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46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- 2026-07-13 14:08:01</a:t>
                      </a:r>
                      <a:r>
                        <a:rPr lang="de-DE" sz="1000"/>
                        <a:t>
 Checkt ihr @Apsilon’s 3. Opp? 🫪 was wäre auf eurer Liste? #opps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084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05965-41F5-456E-A862-F86576CA7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716141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661</Words>
  <Application>Microsoft Office PowerPoint</Application>
  <PresentationFormat>On-screen Show (4:3)</PresentationFormat>
  <Paragraphs>179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Dashboard: @fritz_live</vt:lpstr>
      <vt:lpstr>Tiktok Post Views | @fritz_live</vt:lpstr>
      <vt:lpstr>Tiktok TikTok Engaged Audience | @fritz_live</vt:lpstr>
      <vt:lpstr>Tiktok Total Followers | @fritz_live</vt:lpstr>
      <vt:lpstr>Tiktok Folllowers Age | @fritz_live</vt:lpstr>
      <vt:lpstr>Tiktok Followers Gender | @fritz_live</vt:lpstr>
      <vt:lpstr>Tiktok TikTok Video Table | @fritz_live - 1 of 3</vt:lpstr>
      <vt:lpstr>Tiktok TikTok Video Table | @fritz_live - 2 of 3</vt:lpstr>
      <vt:lpstr>Tiktok TikTok Video Table | @fritz_live - 3 of 3</vt:lpstr>
      <vt:lpstr>Tiktok Videos Traffic Sources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Dashboard: @fritz_live</dc:title>
  <dc:creator>Frederik Born</dc:creator>
  <cp:lastModifiedBy>Frederik Born</cp:lastModifiedBy>
  <cp:revision>1</cp:revision>
  <dcterms:created xsi:type="dcterms:W3CDTF">2026-08-20T07:19:37Z</dcterms:created>
  <dcterms:modified xsi:type="dcterms:W3CDTF">2026-08-20T07:19:52Z</dcterms:modified>
</cp:coreProperties>
</file>