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3CA44-2DC5-44AB-80B5-003A54F8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Metrics | same_memes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E879AE-1435-4830-BDC1-8367D4CFE9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1020558"/>
              </p:ext>
            </p:extLst>
          </p:nvPr>
        </p:nvGraphicFramePr>
        <p:xfrm>
          <a:off x="457200" y="1731963"/>
          <a:ext cx="7324346" cy="183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1979590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7448185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12347731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55682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6315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86784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39254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89380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20112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79976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44679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8016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35255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223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reels_total_watch_time_ms_count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406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07/13/2026 14:54:11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07/13/2026 14:54:11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https://quintly-eu-image-storage.s3.amazonaws.com/2c03fa14ccc81fd81fa9520f31f9abaa/f6f65044a6617e90062140a3f4407546.jpg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5.8732 %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9804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3663FC-8435-44AF-90E6-722BA7D882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</p:spTree>
    <p:extLst>
      <p:ext uri="{BB962C8B-B14F-4D97-AF65-F5344CB8AC3E}">
        <p14:creationId xmlns:p14="http://schemas.microsoft.com/office/powerpoint/2010/main" val="2246491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3F647-329D-4856-BF42-A297A23CE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Metrics | same_memes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43CEA9-CE10-4A9B-B9EA-43B81AB1D6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29551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6040882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6368611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9957827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14263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8555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41516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97410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70624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73900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27928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90407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88602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97793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849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reels_total_watch_time_ms_count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280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07/15/2026 09:35:57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07/15/2026 09:35:57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https://quintly-eu-image-storage.s3.amazonaws.com/2c03fa14ccc81fd81fa9520f31f9abaa/6e51f6c18b22e89be384fecc526044fa.jpg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8.7408 %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4831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041972-640A-4B31-9EF6-A1719E0F42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</p:spTree>
    <p:extLst>
      <p:ext uri="{BB962C8B-B14F-4D97-AF65-F5344CB8AC3E}">
        <p14:creationId xmlns:p14="http://schemas.microsoft.com/office/powerpoint/2010/main" val="80937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F6728-CC8F-4D49-9D7A-7423A79E1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Metrics | same_memes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7F5ACE-F47A-40ED-A29E-810271E5CE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0817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7589448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475387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27453257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94653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88237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52554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79413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09802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41529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08447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94521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13592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05797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9946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reels_total_watch_time_ms_count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006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07/29/2026 14:05:04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07/29/2026 14:05:04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https://quintly-eu-image-storage.s3.amazonaws.com/2c03fa14ccc81fd81fa9520f31f9abaa/57190efd117cf3ce9688ba12158cb47d.jpg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9.7162 %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1590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C54CDE-39BD-40B7-ABE6-1BF69FE995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</p:spTree>
    <p:extLst>
      <p:ext uri="{BB962C8B-B14F-4D97-AF65-F5344CB8AC3E}">
        <p14:creationId xmlns:p14="http://schemas.microsoft.com/office/powerpoint/2010/main" val="64796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54DE2-7EC5-489A-AFA7-24C6FD12D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Metrics | same_memes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981435-549A-447B-A02A-DE18755B6F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2496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9317709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4625067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32084927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76662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45908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13505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55405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19771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69955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00493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70435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46629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22133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3519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reels_total_watch_time_ms_count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369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07/08/2026 10:30:17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07/08/2026 10:30:17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https://quintly-eu-image-storage.s3.amazonaws.com/2c03fa14ccc81fd81fa9520f31f9abaa/cdadea268a09554af3423b7989114b65.jpg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11.3872 %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479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3E4462-3013-4B43-94B0-88E4FF6662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</p:spTree>
    <p:extLst>
      <p:ext uri="{BB962C8B-B14F-4D97-AF65-F5344CB8AC3E}">
        <p14:creationId xmlns:p14="http://schemas.microsoft.com/office/powerpoint/2010/main" val="1588684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F3006-D1A1-49A2-BA78-358C95798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Metrics | same_memes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D71422-8C73-4640-AC0E-3F0FD5B7FD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83722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5890254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7926854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7167526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70565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92281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57172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29237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62175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74653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16748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9411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29385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90682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2814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reels_total_watch_time_ms_count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875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07/14/2026 10:45:08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07/14/2026 10:45:08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https://quintly-eu-image-storage.s3.amazonaws.com/2c03fa14ccc81fd81fa9520f31f9abaa/792ea559e31747d52913af1127253080.jpg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6.2985 %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081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478168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55196.6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21970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236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FE2942-24FA-4345-9812-95B0E05853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</p:spTree>
    <p:extLst>
      <p:ext uri="{BB962C8B-B14F-4D97-AF65-F5344CB8AC3E}">
        <p14:creationId xmlns:p14="http://schemas.microsoft.com/office/powerpoint/2010/main" val="29315343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485</Words>
  <Application>Microsoft Office PowerPoint</Application>
  <PresentationFormat>On-screen Show (4:3)</PresentationFormat>
  <Paragraphs>157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Instagram Post Metrics | same_memes - 1 of 5</vt:lpstr>
      <vt:lpstr>Instagram Post Metrics | same_memes - 2 of 5</vt:lpstr>
      <vt:lpstr>Instagram Post Metrics | same_memes - 3 of 5</vt:lpstr>
      <vt:lpstr>Instagram Post Metrics | same_memes - 4 of 5</vt:lpstr>
      <vt:lpstr>Instagram Post Metrics | same_memes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Metrics | same_memes - 1 of 5</dc:title>
  <dc:creator>Frederik Born</dc:creator>
  <cp:lastModifiedBy>Frederik Born</cp:lastModifiedBy>
  <cp:revision>1</cp:revision>
  <dcterms:created xsi:type="dcterms:W3CDTF">2026-08-19T15:49:40Z</dcterms:created>
  <dcterms:modified xsi:type="dcterms:W3CDTF">2026-08-19T15:50:11Z</dcterms:modified>
</cp:coreProperties>
</file>