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B247-4E9E-44DA-A056-43F665344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BEB52F-F43B-4582-A205-2EB3A3E672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1553625"/>
              </p:ext>
            </p:extLst>
          </p:nvPr>
        </p:nvGraphicFramePr>
        <p:xfrm>
          <a:off x="457200" y="1731963"/>
          <a:ext cx="7324346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282343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473462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19339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4636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3187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3397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5001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3699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2464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8581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5922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3537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2795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9489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484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07/20/2026 13:48:18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07/20/2026 13:48:18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https://quintly-eu-image-storage.s3.amazonaws.com/2c03fa14ccc81fd81fa9520f31f9abaa/cb818ca7b89f456173df3158887edfde.jpg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14.4114 %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94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0CAD6-DEFD-4EF3-AC48-40D25C1E9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2367057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DA983-32F5-4CD0-9966-E2DD6CEB1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DF4F6D-2BA5-4DA7-B375-CFDAAAE10C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0186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353332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2783012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248023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3999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3718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280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9824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5694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3964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2229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1275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2865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5635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2455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6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07/22/2026 11:00:26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07/22/2026 11:00:26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https://quintly-eu-image-storage.s3.amazonaws.com/2c03fa14ccc81fd81fa9520f31f9abaa/701ff1506d3c445a53f2caa7cdc7fb70.jpg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13.1119 %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031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9A179-EEEF-49FC-8150-A622D3BEC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392702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FA446-1582-4FCB-A5C4-FF7E6FA14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1173D1-0C66-461B-82ED-A76A561190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8677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485590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249272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995752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9914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3246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2807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7460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5110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9357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9709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2202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2399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0137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1448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14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07/02/2026 14:34:05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07/02/2026 14:34:05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https://quintly-eu-image-storage.s3.amazonaws.com/2c03fa14ccc81fd81fa9520f31f9abaa/f1d044c44424b955afb5d6c3ed564efb.jpg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11.6450 %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081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DCCD9-1067-4552-B6A5-BB3DE5DE4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3717720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72E7B-0AEE-499D-A646-F5A7A22F8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071B3B-3341-4D2E-9C2E-9014D915B5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1086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3872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104257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9675205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195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8108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8146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236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6189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5813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512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642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9835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4082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6011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9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07/27/2026 09:31:18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07/27/2026 09:31:18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https://quintly-eu-image-storage.s3.amazonaws.com/2c03fa14ccc81fd81fa9520f31f9abaa/dd76a940266ac599b4ad9480d81b31df.jpg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10.4398 %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882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7D27C-6318-4479-8D42-31B7D12D5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1704371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06DE1-0134-498F-8731-696474CD6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28DB1-6942-4F15-B550-C0E59C43D7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0236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104055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0223522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573868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115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8713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4883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3370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1718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92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8622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3797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8112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9396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3034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25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07/17/2026 13:04:11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07/17/2026 13:04:11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https://quintly-eu-image-storage.s3.amazonaws.com/2c03fa14ccc81fd81fa9520f31f9abaa/0d51b2fba30d01106bc68eac07910192.jpg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7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1339116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164141.4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94064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11.26%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1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E6378-2F6D-4A38-AAF4-48F4BF7C0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35788167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485</Words>
  <Application>Microsoft Office PowerPoint</Application>
  <PresentationFormat>On-screen Show (4:3)</PresentationFormat>
  <Paragraphs>157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Post Metrics | same_memes - 1 of 5</vt:lpstr>
      <vt:lpstr>Instagram Post Metrics | same_memes - 2 of 5</vt:lpstr>
      <vt:lpstr>Instagram Post Metrics | same_memes - 3 of 5</vt:lpstr>
      <vt:lpstr>Instagram Post Metrics | same_memes - 4 of 5</vt:lpstr>
      <vt:lpstr>Instagram Post Metrics | same_memes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same_memes - 1 of 5</dc:title>
  <dc:creator>Frederik Born</dc:creator>
  <cp:lastModifiedBy>Frederik Born</cp:lastModifiedBy>
  <cp:revision>1</cp:revision>
  <dcterms:created xsi:type="dcterms:W3CDTF">2026-08-19T15:48:13Z</dcterms:created>
  <dcterms:modified xsi:type="dcterms:W3CDTF">2026-08-19T15:48:44Z</dcterms:modified>
</cp:coreProperties>
</file>