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fritz_offiziell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134118</c:v>
                </c:pt>
                <c:pt idx="1">
                  <c:v>134227</c:v>
                </c:pt>
                <c:pt idx="2">
                  <c:v>134237</c:v>
                </c:pt>
                <c:pt idx="3">
                  <c:v>134241</c:v>
                </c:pt>
                <c:pt idx="4">
                  <c:v>134234</c:v>
                </c:pt>
                <c:pt idx="5">
                  <c:v>134230</c:v>
                </c:pt>
                <c:pt idx="6">
                  <c:v>134185</c:v>
                </c:pt>
                <c:pt idx="7">
                  <c:v>134119</c:v>
                </c:pt>
                <c:pt idx="8">
                  <c:v>134098</c:v>
                </c:pt>
                <c:pt idx="9">
                  <c:v>134164</c:v>
                </c:pt>
                <c:pt idx="10">
                  <c:v>134144</c:v>
                </c:pt>
                <c:pt idx="11">
                  <c:v>134138</c:v>
                </c:pt>
                <c:pt idx="12">
                  <c:v>134119</c:v>
                </c:pt>
                <c:pt idx="13">
                  <c:v>134078</c:v>
                </c:pt>
                <c:pt idx="14">
                  <c:v>133988</c:v>
                </c:pt>
                <c:pt idx="15">
                  <c:v>134082</c:v>
                </c:pt>
                <c:pt idx="16">
                  <c:v>134058</c:v>
                </c:pt>
                <c:pt idx="17">
                  <c:v>134050</c:v>
                </c:pt>
                <c:pt idx="18">
                  <c:v>134054</c:v>
                </c:pt>
                <c:pt idx="19">
                  <c:v>134106</c:v>
                </c:pt>
                <c:pt idx="20">
                  <c:v>134166</c:v>
                </c:pt>
                <c:pt idx="21">
                  <c:v>134254</c:v>
                </c:pt>
                <c:pt idx="22">
                  <c:v>134103</c:v>
                </c:pt>
                <c:pt idx="23">
                  <c:v>134313</c:v>
                </c:pt>
                <c:pt idx="24">
                  <c:v>134301</c:v>
                </c:pt>
                <c:pt idx="25">
                  <c:v>134309</c:v>
                </c:pt>
                <c:pt idx="26">
                  <c:v>134346</c:v>
                </c:pt>
                <c:pt idx="27">
                  <c:v>134390</c:v>
                </c:pt>
                <c:pt idx="28">
                  <c:v>134311</c:v>
                </c:pt>
                <c:pt idx="29">
                  <c:v>134429</c:v>
                </c:pt>
                <c:pt idx="30">
                  <c:v>134471</c:v>
                </c:pt>
                <c:pt idx="31">
                  <c:v>134477</c:v>
                </c:pt>
                <c:pt idx="32">
                  <c:v>134468</c:v>
                </c:pt>
                <c:pt idx="33">
                  <c:v>134472</c:v>
                </c:pt>
                <c:pt idx="34">
                  <c:v>134528</c:v>
                </c:pt>
                <c:pt idx="35">
                  <c:v>134553</c:v>
                </c:pt>
                <c:pt idx="36">
                  <c:v>134846</c:v>
                </c:pt>
                <c:pt idx="37">
                  <c:v>134955</c:v>
                </c:pt>
                <c:pt idx="38">
                  <c:v>135009</c:v>
                </c:pt>
                <c:pt idx="39">
                  <c:v>135061</c:v>
                </c:pt>
                <c:pt idx="40">
                  <c:v>135164</c:v>
                </c:pt>
                <c:pt idx="41">
                  <c:v>135273</c:v>
                </c:pt>
                <c:pt idx="42">
                  <c:v>135371</c:v>
                </c:pt>
                <c:pt idx="43">
                  <c:v>135446</c:v>
                </c:pt>
                <c:pt idx="44">
                  <c:v>135518</c:v>
                </c:pt>
                <c:pt idx="45">
                  <c:v>135588</c:v>
                </c:pt>
                <c:pt idx="46">
                  <c:v>135643</c:v>
                </c:pt>
                <c:pt idx="47">
                  <c:v>135738</c:v>
                </c:pt>
                <c:pt idx="48">
                  <c:v>135796</c:v>
                </c:pt>
                <c:pt idx="49">
                  <c:v>135837</c:v>
                </c:pt>
                <c:pt idx="50">
                  <c:v>136065</c:v>
                </c:pt>
                <c:pt idx="51">
                  <c:v>136385</c:v>
                </c:pt>
                <c:pt idx="52">
                  <c:v>136549</c:v>
                </c:pt>
                <c:pt idx="53">
                  <c:v>136724</c:v>
                </c:pt>
                <c:pt idx="54">
                  <c:v>136823</c:v>
                </c:pt>
                <c:pt idx="55">
                  <c:v>136939</c:v>
                </c:pt>
                <c:pt idx="56">
                  <c:v>137116</c:v>
                </c:pt>
                <c:pt idx="57">
                  <c:v>137252</c:v>
                </c:pt>
                <c:pt idx="58">
                  <c:v>137286</c:v>
                </c:pt>
                <c:pt idx="59">
                  <c:v>137339</c:v>
                </c:pt>
                <c:pt idx="60">
                  <c:v>137376</c:v>
                </c:pt>
                <c:pt idx="61">
                  <c:v>137451</c:v>
                </c:pt>
                <c:pt idx="62">
                  <c:v>137531</c:v>
                </c:pt>
                <c:pt idx="63">
                  <c:v>137569</c:v>
                </c:pt>
                <c:pt idx="64">
                  <c:v>137599</c:v>
                </c:pt>
                <c:pt idx="65">
                  <c:v>137653</c:v>
                </c:pt>
                <c:pt idx="66">
                  <c:v>137669</c:v>
                </c:pt>
                <c:pt idx="67">
                  <c:v>137759</c:v>
                </c:pt>
                <c:pt idx="68">
                  <c:v>137807</c:v>
                </c:pt>
                <c:pt idx="69">
                  <c:v>137916</c:v>
                </c:pt>
                <c:pt idx="70">
                  <c:v>138103</c:v>
                </c:pt>
                <c:pt idx="71">
                  <c:v>138165</c:v>
                </c:pt>
                <c:pt idx="72">
                  <c:v>138226</c:v>
                </c:pt>
                <c:pt idx="73">
                  <c:v>138300</c:v>
                </c:pt>
                <c:pt idx="74">
                  <c:v>138399</c:v>
                </c:pt>
                <c:pt idx="75">
                  <c:v>138451</c:v>
                </c:pt>
                <c:pt idx="76">
                  <c:v>138538</c:v>
                </c:pt>
                <c:pt idx="77">
                  <c:v>138661</c:v>
                </c:pt>
                <c:pt idx="78">
                  <c:v>138831</c:v>
                </c:pt>
                <c:pt idx="79">
                  <c:v>138978</c:v>
                </c:pt>
                <c:pt idx="80">
                  <c:v>139074</c:v>
                </c:pt>
                <c:pt idx="81">
                  <c:v>139108</c:v>
                </c:pt>
                <c:pt idx="82">
                  <c:v>139322</c:v>
                </c:pt>
                <c:pt idx="83">
                  <c:v>139413</c:v>
                </c:pt>
                <c:pt idx="84">
                  <c:v>139525</c:v>
                </c:pt>
                <c:pt idx="85">
                  <c:v>139692</c:v>
                </c:pt>
                <c:pt idx="86">
                  <c:v>139802</c:v>
                </c:pt>
                <c:pt idx="87">
                  <c:v>139982</c:v>
                </c:pt>
                <c:pt idx="88">
                  <c:v>140151</c:v>
                </c:pt>
                <c:pt idx="89">
                  <c:v>140459</c:v>
                </c:pt>
                <c:pt idx="90">
                  <c:v>140846</c:v>
                </c:pt>
                <c:pt idx="91">
                  <c:v>141050</c:v>
                </c:pt>
                <c:pt idx="92">
                  <c:v>141253</c:v>
                </c:pt>
                <c:pt idx="93">
                  <c:v>141349</c:v>
                </c:pt>
                <c:pt idx="94">
                  <c:v>141515</c:v>
                </c:pt>
                <c:pt idx="95">
                  <c:v>141730</c:v>
                </c:pt>
                <c:pt idx="96">
                  <c:v>141817</c:v>
                </c:pt>
                <c:pt idx="97">
                  <c:v>141914</c:v>
                </c:pt>
                <c:pt idx="98">
                  <c:v>142035</c:v>
                </c:pt>
                <c:pt idx="99">
                  <c:v>142081</c:v>
                </c:pt>
                <c:pt idx="100">
                  <c:v>142133</c:v>
                </c:pt>
                <c:pt idx="101">
                  <c:v>142197</c:v>
                </c:pt>
                <c:pt idx="102">
                  <c:v>142267</c:v>
                </c:pt>
                <c:pt idx="103">
                  <c:v>142360</c:v>
                </c:pt>
                <c:pt idx="104">
                  <c:v>142450</c:v>
                </c:pt>
                <c:pt idx="105">
                  <c:v>142539</c:v>
                </c:pt>
                <c:pt idx="106">
                  <c:v>142598</c:v>
                </c:pt>
                <c:pt idx="107">
                  <c:v>142643</c:v>
                </c:pt>
                <c:pt idx="108">
                  <c:v>142758</c:v>
                </c:pt>
                <c:pt idx="109">
                  <c:v>142857</c:v>
                </c:pt>
                <c:pt idx="110">
                  <c:v>142939</c:v>
                </c:pt>
                <c:pt idx="111">
                  <c:v>143026</c:v>
                </c:pt>
                <c:pt idx="112">
                  <c:v>143155</c:v>
                </c:pt>
                <c:pt idx="113">
                  <c:v>143213</c:v>
                </c:pt>
                <c:pt idx="114">
                  <c:v>143251</c:v>
                </c:pt>
                <c:pt idx="115">
                  <c:v>143278</c:v>
                </c:pt>
                <c:pt idx="116">
                  <c:v>143407</c:v>
                </c:pt>
                <c:pt idx="117">
                  <c:v>143594</c:v>
                </c:pt>
                <c:pt idx="118">
                  <c:v>143680</c:v>
                </c:pt>
                <c:pt idx="119">
                  <c:v>143767</c:v>
                </c:pt>
                <c:pt idx="120">
                  <c:v>143816</c:v>
                </c:pt>
                <c:pt idx="121">
                  <c:v>143860</c:v>
                </c:pt>
                <c:pt idx="122">
                  <c:v>143938</c:v>
                </c:pt>
                <c:pt idx="123">
                  <c:v>144047</c:v>
                </c:pt>
                <c:pt idx="124">
                  <c:v>144103</c:v>
                </c:pt>
                <c:pt idx="125">
                  <c:v>144151</c:v>
                </c:pt>
                <c:pt idx="126">
                  <c:v>144216</c:v>
                </c:pt>
                <c:pt idx="127">
                  <c:v>144313</c:v>
                </c:pt>
                <c:pt idx="128">
                  <c:v>144419</c:v>
                </c:pt>
                <c:pt idx="129">
                  <c:v>144484</c:v>
                </c:pt>
                <c:pt idx="130">
                  <c:v>144523</c:v>
                </c:pt>
                <c:pt idx="131">
                  <c:v>144624</c:v>
                </c:pt>
                <c:pt idx="132">
                  <c:v>144753</c:v>
                </c:pt>
                <c:pt idx="133">
                  <c:v>144816</c:v>
                </c:pt>
                <c:pt idx="134">
                  <c:v>144849</c:v>
                </c:pt>
                <c:pt idx="135">
                  <c:v>144851</c:v>
                </c:pt>
                <c:pt idx="136">
                  <c:v>144871</c:v>
                </c:pt>
                <c:pt idx="137">
                  <c:v>144930</c:v>
                </c:pt>
                <c:pt idx="138">
                  <c:v>144983</c:v>
                </c:pt>
                <c:pt idx="139">
                  <c:v>145052</c:v>
                </c:pt>
                <c:pt idx="140">
                  <c:v>145087</c:v>
                </c:pt>
                <c:pt idx="141">
                  <c:v>145138</c:v>
                </c:pt>
                <c:pt idx="142">
                  <c:v>145183</c:v>
                </c:pt>
                <c:pt idx="143">
                  <c:v>145324</c:v>
                </c:pt>
                <c:pt idx="144">
                  <c:v>145426</c:v>
                </c:pt>
                <c:pt idx="145">
                  <c:v>145466</c:v>
                </c:pt>
                <c:pt idx="146">
                  <c:v>145515</c:v>
                </c:pt>
                <c:pt idx="147">
                  <c:v>145574</c:v>
                </c:pt>
                <c:pt idx="148">
                  <c:v>145585</c:v>
                </c:pt>
                <c:pt idx="149">
                  <c:v>145608</c:v>
                </c:pt>
                <c:pt idx="150">
                  <c:v>145614</c:v>
                </c:pt>
                <c:pt idx="151">
                  <c:v>145631</c:v>
                </c:pt>
                <c:pt idx="152">
                  <c:v>145652</c:v>
                </c:pt>
                <c:pt idx="153">
                  <c:v>145643</c:v>
                </c:pt>
                <c:pt idx="154">
                  <c:v>145654</c:v>
                </c:pt>
                <c:pt idx="155">
                  <c:v>145683</c:v>
                </c:pt>
                <c:pt idx="156">
                  <c:v>145695</c:v>
                </c:pt>
                <c:pt idx="157">
                  <c:v>145720</c:v>
                </c:pt>
                <c:pt idx="158">
                  <c:v>145738</c:v>
                </c:pt>
                <c:pt idx="159">
                  <c:v>145753</c:v>
                </c:pt>
                <c:pt idx="160">
                  <c:v>145761</c:v>
                </c:pt>
                <c:pt idx="161">
                  <c:v>145777</c:v>
                </c:pt>
                <c:pt idx="163">
                  <c:v>145827</c:v>
                </c:pt>
                <c:pt idx="164">
                  <c:v>145851</c:v>
                </c:pt>
                <c:pt idx="165">
                  <c:v>145932</c:v>
                </c:pt>
                <c:pt idx="166">
                  <c:v>146003</c:v>
                </c:pt>
                <c:pt idx="167">
                  <c:v>146084</c:v>
                </c:pt>
                <c:pt idx="168">
                  <c:v>146170</c:v>
                </c:pt>
                <c:pt idx="169">
                  <c:v>146259</c:v>
                </c:pt>
                <c:pt idx="170">
                  <c:v>146346</c:v>
                </c:pt>
                <c:pt idx="171">
                  <c:v>146695</c:v>
                </c:pt>
                <c:pt idx="172">
                  <c:v>147059</c:v>
                </c:pt>
                <c:pt idx="173">
                  <c:v>147331</c:v>
                </c:pt>
                <c:pt idx="174">
                  <c:v>147442</c:v>
                </c:pt>
                <c:pt idx="175">
                  <c:v>147584</c:v>
                </c:pt>
                <c:pt idx="176">
                  <c:v>147752</c:v>
                </c:pt>
                <c:pt idx="177">
                  <c:v>147870</c:v>
                </c:pt>
                <c:pt idx="178">
                  <c:v>148047</c:v>
                </c:pt>
                <c:pt idx="179">
                  <c:v>148131</c:v>
                </c:pt>
                <c:pt idx="180">
                  <c:v>148294</c:v>
                </c:pt>
                <c:pt idx="181">
                  <c:v>148353</c:v>
                </c:pt>
                <c:pt idx="182">
                  <c:v>148468</c:v>
                </c:pt>
                <c:pt idx="183">
                  <c:v>148541</c:v>
                </c:pt>
                <c:pt idx="184">
                  <c:v>148590</c:v>
                </c:pt>
                <c:pt idx="185">
                  <c:v>148994</c:v>
                </c:pt>
                <c:pt idx="186">
                  <c:v>149210</c:v>
                </c:pt>
                <c:pt idx="187">
                  <c:v>149279</c:v>
                </c:pt>
                <c:pt idx="188">
                  <c:v>149381</c:v>
                </c:pt>
                <c:pt idx="189">
                  <c:v>149566</c:v>
                </c:pt>
                <c:pt idx="190">
                  <c:v>149667</c:v>
                </c:pt>
                <c:pt idx="191">
                  <c:v>149707</c:v>
                </c:pt>
                <c:pt idx="192">
                  <c:v>149763</c:v>
                </c:pt>
                <c:pt idx="193">
                  <c:v>149815</c:v>
                </c:pt>
                <c:pt idx="194">
                  <c:v>149828</c:v>
                </c:pt>
                <c:pt idx="195">
                  <c:v>149882</c:v>
                </c:pt>
                <c:pt idx="196">
                  <c:v>149959</c:v>
                </c:pt>
                <c:pt idx="197">
                  <c:v>150070</c:v>
                </c:pt>
                <c:pt idx="198">
                  <c:v>150165</c:v>
                </c:pt>
                <c:pt idx="199">
                  <c:v>150209</c:v>
                </c:pt>
                <c:pt idx="200">
                  <c:v>150281</c:v>
                </c:pt>
                <c:pt idx="201">
                  <c:v>150413</c:v>
                </c:pt>
                <c:pt idx="202">
                  <c:v>150490</c:v>
                </c:pt>
                <c:pt idx="203">
                  <c:v>150537</c:v>
                </c:pt>
                <c:pt idx="204">
                  <c:v>150573</c:v>
                </c:pt>
                <c:pt idx="205">
                  <c:v>150596</c:v>
                </c:pt>
                <c:pt idx="206">
                  <c:v>150660</c:v>
                </c:pt>
                <c:pt idx="207">
                  <c:v>150697</c:v>
                </c:pt>
                <c:pt idx="208">
                  <c:v>150747</c:v>
                </c:pt>
                <c:pt idx="209">
                  <c:v>150865</c:v>
                </c:pt>
                <c:pt idx="210">
                  <c:v>150986</c:v>
                </c:pt>
                <c:pt idx="211">
                  <c:v>151215</c:v>
                </c:pt>
                <c:pt idx="212">
                  <c:v>151519</c:v>
                </c:pt>
                <c:pt idx="213">
                  <c:v>151679</c:v>
                </c:pt>
                <c:pt idx="214">
                  <c:v>151895</c:v>
                </c:pt>
                <c:pt idx="215">
                  <c:v>152123</c:v>
                </c:pt>
                <c:pt idx="216">
                  <c:v>152264</c:v>
                </c:pt>
                <c:pt idx="217">
                  <c:v>152391</c:v>
                </c:pt>
                <c:pt idx="218">
                  <c:v>152445</c:v>
                </c:pt>
                <c:pt idx="219">
                  <c:v>152517</c:v>
                </c:pt>
                <c:pt idx="220">
                  <c:v>152649</c:v>
                </c:pt>
                <c:pt idx="221">
                  <c:v>152761</c:v>
                </c:pt>
                <c:pt idx="222">
                  <c:v>152858</c:v>
                </c:pt>
                <c:pt idx="223">
                  <c:v>153218</c:v>
                </c:pt>
                <c:pt idx="224">
                  <c:v>153403</c:v>
                </c:pt>
                <c:pt idx="225">
                  <c:v>153556</c:v>
                </c:pt>
                <c:pt idx="226">
                  <c:v>153695</c:v>
                </c:pt>
                <c:pt idx="227">
                  <c:v>153792</c:v>
                </c:pt>
                <c:pt idx="228">
                  <c:v>153879</c:v>
                </c:pt>
                <c:pt idx="229">
                  <c:v>154036</c:v>
                </c:pt>
                <c:pt idx="230">
                  <c:v>154171</c:v>
                </c:pt>
                <c:pt idx="231">
                  <c:v>154253</c:v>
                </c:pt>
                <c:pt idx="232">
                  <c:v>154365</c:v>
                </c:pt>
                <c:pt idx="233">
                  <c:v>154501</c:v>
                </c:pt>
                <c:pt idx="234">
                  <c:v>154618</c:v>
                </c:pt>
                <c:pt idx="235">
                  <c:v>154663</c:v>
                </c:pt>
                <c:pt idx="236">
                  <c:v>154750</c:v>
                </c:pt>
                <c:pt idx="237">
                  <c:v>154811</c:v>
                </c:pt>
                <c:pt idx="238">
                  <c:v>154900</c:v>
                </c:pt>
                <c:pt idx="239">
                  <c:v>154936</c:v>
                </c:pt>
                <c:pt idx="240">
                  <c:v>154972</c:v>
                </c:pt>
                <c:pt idx="241">
                  <c:v>155006</c:v>
                </c:pt>
                <c:pt idx="242">
                  <c:v>155031</c:v>
                </c:pt>
                <c:pt idx="243">
                  <c:v>155040</c:v>
                </c:pt>
                <c:pt idx="244">
                  <c:v>155419</c:v>
                </c:pt>
                <c:pt idx="245">
                  <c:v>155674</c:v>
                </c:pt>
                <c:pt idx="246">
                  <c:v>155841</c:v>
                </c:pt>
                <c:pt idx="247">
                  <c:v>155982</c:v>
                </c:pt>
                <c:pt idx="248">
                  <c:v>156048</c:v>
                </c:pt>
                <c:pt idx="249">
                  <c:v>156159</c:v>
                </c:pt>
                <c:pt idx="250">
                  <c:v>156290</c:v>
                </c:pt>
                <c:pt idx="251">
                  <c:v>156527</c:v>
                </c:pt>
                <c:pt idx="252">
                  <c:v>157056</c:v>
                </c:pt>
                <c:pt idx="253">
                  <c:v>157283</c:v>
                </c:pt>
                <c:pt idx="254">
                  <c:v>157464</c:v>
                </c:pt>
                <c:pt idx="255">
                  <c:v>157786</c:v>
                </c:pt>
                <c:pt idx="256">
                  <c:v>158587</c:v>
                </c:pt>
                <c:pt idx="257">
                  <c:v>159053</c:v>
                </c:pt>
                <c:pt idx="258">
                  <c:v>159359</c:v>
                </c:pt>
                <c:pt idx="259">
                  <c:v>159611</c:v>
                </c:pt>
                <c:pt idx="260">
                  <c:v>159774</c:v>
                </c:pt>
                <c:pt idx="261">
                  <c:v>159872</c:v>
                </c:pt>
                <c:pt idx="262">
                  <c:v>159955</c:v>
                </c:pt>
                <c:pt idx="263">
                  <c:v>160065</c:v>
                </c:pt>
                <c:pt idx="264">
                  <c:v>160222</c:v>
                </c:pt>
                <c:pt idx="265">
                  <c:v>160373</c:v>
                </c:pt>
                <c:pt idx="266">
                  <c:v>160466</c:v>
                </c:pt>
                <c:pt idx="267">
                  <c:v>160558</c:v>
                </c:pt>
                <c:pt idx="268">
                  <c:v>160613</c:v>
                </c:pt>
                <c:pt idx="269">
                  <c:v>160664</c:v>
                </c:pt>
                <c:pt idx="270">
                  <c:v>160754</c:v>
                </c:pt>
                <c:pt idx="271">
                  <c:v>160888</c:v>
                </c:pt>
                <c:pt idx="272">
                  <c:v>161220</c:v>
                </c:pt>
                <c:pt idx="273">
                  <c:v>161425</c:v>
                </c:pt>
                <c:pt idx="274">
                  <c:v>161571</c:v>
                </c:pt>
                <c:pt idx="275">
                  <c:v>161724</c:v>
                </c:pt>
                <c:pt idx="276">
                  <c:v>162115</c:v>
                </c:pt>
                <c:pt idx="277">
                  <c:v>162352</c:v>
                </c:pt>
                <c:pt idx="278">
                  <c:v>162511</c:v>
                </c:pt>
                <c:pt idx="279">
                  <c:v>162661</c:v>
                </c:pt>
                <c:pt idx="280">
                  <c:v>162809</c:v>
                </c:pt>
                <c:pt idx="281">
                  <c:v>162881</c:v>
                </c:pt>
                <c:pt idx="282">
                  <c:v>163166</c:v>
                </c:pt>
                <c:pt idx="283">
                  <c:v>163302</c:v>
                </c:pt>
                <c:pt idx="284">
                  <c:v>163446</c:v>
                </c:pt>
                <c:pt idx="285">
                  <c:v>163550</c:v>
                </c:pt>
                <c:pt idx="286">
                  <c:v>163644</c:v>
                </c:pt>
                <c:pt idx="287">
                  <c:v>163704</c:v>
                </c:pt>
                <c:pt idx="288">
                  <c:v>163759</c:v>
                </c:pt>
                <c:pt idx="289">
                  <c:v>163920</c:v>
                </c:pt>
                <c:pt idx="290">
                  <c:v>163982</c:v>
                </c:pt>
                <c:pt idx="291">
                  <c:v>164037</c:v>
                </c:pt>
                <c:pt idx="292">
                  <c:v>164128</c:v>
                </c:pt>
                <c:pt idx="293">
                  <c:v>164240</c:v>
                </c:pt>
                <c:pt idx="294">
                  <c:v>164310</c:v>
                </c:pt>
                <c:pt idx="295">
                  <c:v>164352</c:v>
                </c:pt>
                <c:pt idx="296">
                  <c:v>164403</c:v>
                </c:pt>
                <c:pt idx="297">
                  <c:v>164424</c:v>
                </c:pt>
                <c:pt idx="298">
                  <c:v>164447</c:v>
                </c:pt>
                <c:pt idx="299">
                  <c:v>164474</c:v>
                </c:pt>
                <c:pt idx="300">
                  <c:v>164540</c:v>
                </c:pt>
                <c:pt idx="301">
                  <c:v>164581</c:v>
                </c:pt>
                <c:pt idx="302">
                  <c:v>164609</c:v>
                </c:pt>
                <c:pt idx="303">
                  <c:v>164634</c:v>
                </c:pt>
                <c:pt idx="304">
                  <c:v>164637</c:v>
                </c:pt>
                <c:pt idx="305">
                  <c:v>164657</c:v>
                </c:pt>
                <c:pt idx="306">
                  <c:v>164835</c:v>
                </c:pt>
                <c:pt idx="307">
                  <c:v>165150</c:v>
                </c:pt>
                <c:pt idx="308">
                  <c:v>165502</c:v>
                </c:pt>
                <c:pt idx="309">
                  <c:v>165648</c:v>
                </c:pt>
                <c:pt idx="310">
                  <c:v>165698</c:v>
                </c:pt>
                <c:pt idx="311">
                  <c:v>165828</c:v>
                </c:pt>
                <c:pt idx="312">
                  <c:v>165914</c:v>
                </c:pt>
                <c:pt idx="313">
                  <c:v>166006</c:v>
                </c:pt>
                <c:pt idx="314">
                  <c:v>166077</c:v>
                </c:pt>
                <c:pt idx="315">
                  <c:v>166116</c:v>
                </c:pt>
                <c:pt idx="316">
                  <c:v>166160</c:v>
                </c:pt>
                <c:pt idx="317">
                  <c:v>166206</c:v>
                </c:pt>
                <c:pt idx="318">
                  <c:v>166223</c:v>
                </c:pt>
                <c:pt idx="319">
                  <c:v>166290</c:v>
                </c:pt>
                <c:pt idx="320">
                  <c:v>167151</c:v>
                </c:pt>
                <c:pt idx="321">
                  <c:v>167624</c:v>
                </c:pt>
                <c:pt idx="322">
                  <c:v>167822</c:v>
                </c:pt>
                <c:pt idx="323">
                  <c:v>168004</c:v>
                </c:pt>
                <c:pt idx="324">
                  <c:v>168138</c:v>
                </c:pt>
                <c:pt idx="325">
                  <c:v>168272</c:v>
                </c:pt>
                <c:pt idx="326">
                  <c:v>168375</c:v>
                </c:pt>
                <c:pt idx="327">
                  <c:v>169031</c:v>
                </c:pt>
                <c:pt idx="328">
                  <c:v>169262</c:v>
                </c:pt>
                <c:pt idx="329">
                  <c:v>169334</c:v>
                </c:pt>
                <c:pt idx="330">
                  <c:v>169403</c:v>
                </c:pt>
                <c:pt idx="331">
                  <c:v>169468</c:v>
                </c:pt>
                <c:pt idx="332">
                  <c:v>169533</c:v>
                </c:pt>
                <c:pt idx="333">
                  <c:v>169668</c:v>
                </c:pt>
                <c:pt idx="334">
                  <c:v>169769</c:v>
                </c:pt>
                <c:pt idx="335">
                  <c:v>169834</c:v>
                </c:pt>
                <c:pt idx="336">
                  <c:v>169895</c:v>
                </c:pt>
                <c:pt idx="337">
                  <c:v>169892</c:v>
                </c:pt>
                <c:pt idx="338">
                  <c:v>169935</c:v>
                </c:pt>
                <c:pt idx="339">
                  <c:v>170017</c:v>
                </c:pt>
                <c:pt idx="340">
                  <c:v>170088</c:v>
                </c:pt>
                <c:pt idx="341">
                  <c:v>170125</c:v>
                </c:pt>
                <c:pt idx="342">
                  <c:v>170156</c:v>
                </c:pt>
                <c:pt idx="343">
                  <c:v>170174</c:v>
                </c:pt>
                <c:pt idx="344">
                  <c:v>170174</c:v>
                </c:pt>
                <c:pt idx="345">
                  <c:v>170159</c:v>
                </c:pt>
                <c:pt idx="346">
                  <c:v>170303</c:v>
                </c:pt>
                <c:pt idx="347">
                  <c:v>170498</c:v>
                </c:pt>
                <c:pt idx="348">
                  <c:v>170561</c:v>
                </c:pt>
                <c:pt idx="349">
                  <c:v>170628</c:v>
                </c:pt>
                <c:pt idx="350">
                  <c:v>170641</c:v>
                </c:pt>
                <c:pt idx="351">
                  <c:v>170649</c:v>
                </c:pt>
                <c:pt idx="352">
                  <c:v>170629</c:v>
                </c:pt>
                <c:pt idx="353">
                  <c:v>170628</c:v>
                </c:pt>
                <c:pt idx="354">
                  <c:v>170654</c:v>
                </c:pt>
                <c:pt idx="355">
                  <c:v>170808</c:v>
                </c:pt>
                <c:pt idx="356">
                  <c:v>170932</c:v>
                </c:pt>
                <c:pt idx="357">
                  <c:v>171094</c:v>
                </c:pt>
                <c:pt idx="358">
                  <c:v>171211</c:v>
                </c:pt>
                <c:pt idx="359">
                  <c:v>171301</c:v>
                </c:pt>
                <c:pt idx="360">
                  <c:v>171362</c:v>
                </c:pt>
                <c:pt idx="361">
                  <c:v>171450</c:v>
                </c:pt>
                <c:pt idx="362">
                  <c:v>171650</c:v>
                </c:pt>
                <c:pt idx="363">
                  <c:v>171723</c:v>
                </c:pt>
                <c:pt idx="364">
                  <c:v>171766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36-47EF-8F16-499A55026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067568"/>
        <c:axId val="395764040"/>
      </c:lineChart>
      <c:dateAx>
        <c:axId val="395067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64040"/>
        <c:crosses val="autoZero"/>
        <c:auto val="1"/>
        <c:lblOffset val="100"/>
        <c:baseTimeUnit val="days"/>
      </c:dateAx>
      <c:valAx>
        <c:axId val="39576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6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8FE0E-62B7-4FC1-B7D1-EA7B1BC2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fritz_offiziell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65D13-0BA2-422E-92CD-56DCF17075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3162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502B2-C08C-4C81-85E8-6A49BB1E2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A5D9F-17BE-437F-A431-830A0D764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205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fritz_offiziell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fritz_offiziell</dc:title>
  <dc:creator>Frederik Born</dc:creator>
  <cp:lastModifiedBy>Frederik Born</cp:lastModifiedBy>
  <cp:revision>1</cp:revision>
  <dcterms:created xsi:type="dcterms:W3CDTF">2026-08-19T15:26:28Z</dcterms:created>
  <dcterms:modified xsi:type="dcterms:W3CDTF">2026-08-19T15:26:31Z</dcterms:modified>
</cp:coreProperties>
</file>