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605E-DAF3-4E5F-8B3C-BEAA9C830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08AB1-A47D-4EF8-AE4A-818696DB1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175571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3161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598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052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9899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931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38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044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715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408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221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458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730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0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07/30/2026 15:04:40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07/30/2026 15:04:40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https://quintly-eu-image-storage.s3.amazonaws.com/a81fd7c9d75488e7ecdf1a530b111afa/3bec6c64dd2f8479f2c34b6c4cd25a6f.jpg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1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09:34:47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09:34:47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https://quintly-eu-image-storage.s3.amazonaws.com/a81fd7c9d75488e7ecdf1a530b111afa/5510f15ce6d39c761639c2faa991fe74.jpg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5.9273 %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93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FCBF5-8369-417B-A9D4-F4717DAC8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45215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E1397-19CD-4385-9033-101E535B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DC88A-F57E-4AB2-9C15-E51762693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91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46843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028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2791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393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26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442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852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32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24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069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35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783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7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09:29:20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09:29:20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https://quintly-eu-image-storage.s3.amazonaws.com/a81fd7c9d75488e7ecdf1a530b111afa/fab4f66e9a8348120f69082a070c43b1.jpg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09:38:11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09:38:11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https://quintly-eu-image-storage.s3.amazonaws.com/a81fd7c9d75488e7ecdf1a530b111afa/7f0fe0b835603f1b5ee508fb92fe2e10.jpg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007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CA7FC-C4FB-4B97-9456-91EA611E4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085949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8E0A-C110-41E1-AC0C-8EE77BB10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3435F-6FC9-4F80-8E97-4FCCC867E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594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9666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7319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58788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922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32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965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277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703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23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68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735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774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8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07/12/2026 09:00:05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07/12/2026 09:00:05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https://quintly-eu-image-storage.s3.amazonaws.com/a81fd7c9d75488e7ecdf1a530b111afa/562abbae89db765e4cd74086843476df.jpg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6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262260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23454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6730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5.77%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04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96FD0-FA1A-46FD-B306-8E29C423C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188353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Post Performance | fritz_offiziell - 1 of 3</vt:lpstr>
      <vt:lpstr>Instagram Post Performance | fritz_offiziell - 2 of 3</vt:lpstr>
      <vt:lpstr>Instagram Post Performance | fritz_offiziell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Performance | fritz_offiziell - 1 of 3</dc:title>
  <dc:creator>Frederik Born</dc:creator>
  <cp:lastModifiedBy>Frederik Born</cp:lastModifiedBy>
  <cp:revision>1</cp:revision>
  <dcterms:created xsi:type="dcterms:W3CDTF">2026-08-19T15:15:48Z</dcterms:created>
  <dcterms:modified xsi:type="dcterms:W3CDTF">2026-08-19T15:16:13Z</dcterms:modified>
</cp:coreProperties>
</file>