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476CD-BE3C-47E2-ADC1-54E0C9B0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79534A-A16C-49E4-83E5-2C6E9281EB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4620716"/>
              </p:ext>
            </p:extLst>
          </p:nvPr>
        </p:nvGraphicFramePr>
        <p:xfrm>
          <a:off x="457200" y="1731963"/>
          <a:ext cx="7571232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70054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5105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98543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956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558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2934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917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6278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4129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5239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845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5446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05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07/28/2026 13:40:36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07/28/2026 13:40:36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https://quintly-eu-image-storage.s3.amazonaws.com/a81fd7c9d75488e7ecdf1a530b111afa/50c86c3c48ed88b1bf35a6325a3b8f2b.jpg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13.4801 %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27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07/13/2026 09:30:20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07/13/2026 09:30:20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https://quintly-eu-image-storage.s3.amazonaws.com/a81fd7c9d75488e7ecdf1a530b111afa/661206c2b016f91622be1c94ccfcdd0b.jpg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14.7709 %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498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2B895-ABB1-4A81-B07B-07713886B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2785905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C2086-F516-41D4-903B-B4281F112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61072E-07BF-4FAD-B072-19A504241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6711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15312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2053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92179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73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459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5740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1943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418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832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9484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788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841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20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13:31:35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07/22/2026 13:31:35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https://quintly-eu-image-storage.s3.amazonaws.com/a81fd7c9d75488e7ecdf1a530b111afa/3ed6392474cc736842a6dac28f9a5e98.jpg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9.0651 %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16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07/21/2026 12:59:44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07/21/2026 12:59:44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https://quintly-eu-image-storage.s3.amazonaws.com/a81fd7c9d75488e7ecdf1a530b111afa/858ee0df2b475285fcc6e93a330dcab4.jpg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12.3128 %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581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6EFA7-0EF2-4944-9666-309DD65BD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3950232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7F1A2-25AA-44A9-9021-9934DE23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| fritz_offiziell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DF7FD-CBDB-448E-95CA-C19459F061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9466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90599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74362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81734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7985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9922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4881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18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4133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434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527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0630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85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95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07/05/2026 15:00:08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07/05/2026 15:00:08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https://quintly-eu-image-storage.s3.amazonaws.com/a81fd7c9d75488e7ecdf1a530b111afa/53fbbf7c1d042c6c08009cf4041ca045.jpg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13.2780 %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35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3120702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489983.8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300029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12.58%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68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18955-E223-465B-BF19-EF128740B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07/01/2026 - 07/31/2026</a:t>
            </a:r>
          </a:p>
        </p:txBody>
      </p:sp>
    </p:spTree>
    <p:extLst>
      <p:ext uri="{BB962C8B-B14F-4D97-AF65-F5344CB8AC3E}">
        <p14:creationId xmlns:p14="http://schemas.microsoft.com/office/powerpoint/2010/main" val="25040605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294</Words>
  <Application>Microsoft Office PowerPoint</Application>
  <PresentationFormat>On-screen Show (4:3)</PresentationFormat>
  <Paragraphs>108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Post Performance | fritz_offiziell - 1 of 3</vt:lpstr>
      <vt:lpstr>Instagram Post Performance | fritz_offiziell - 2 of 3</vt:lpstr>
      <vt:lpstr>Instagram Post Performance | fritz_offiziell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Performance | fritz_offiziell - 1 of 3</dc:title>
  <dc:creator>Frederik Born</dc:creator>
  <cp:lastModifiedBy>Frederik Born</cp:lastModifiedBy>
  <cp:revision>1</cp:revision>
  <dcterms:created xsi:type="dcterms:W3CDTF">2026-08-18T16:16:01Z</dcterms:created>
  <dcterms:modified xsi:type="dcterms:W3CDTF">2026-08-18T16:16:26Z</dcterms:modified>
</cp:coreProperties>
</file>