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7/14/2026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05F8-33D9-46BA-9DA7-296FC94FC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615C5C-4F14-48D6-9A47-C3A36FB849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672665"/>
              </p:ext>
            </p:extLst>
          </p:nvPr>
        </p:nvGraphicFramePr>
        <p:xfrm>
          <a:off x="457200" y="1731963"/>
          <a:ext cx="79004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029274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494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201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423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0273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0241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5286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105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3856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929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8551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931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7544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2114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64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- 2026-06-08 15:30:13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Wann @Mark Forster im Reality?? 🫣 #hottake #interview #trashtv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94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- 2026-06-09 14:12:38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Auf der Familienfeier wäre ich dann gerne eingeladen @marielinasmy 👀 #interview #ranking #songs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243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95A11-B1F9-4BCE-B1F9-71FB7C502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432773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4287F-F184-400F-89B6-492F8235E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| @fritz_live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448EBD-C65F-41E8-B47B-7C690EE4E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904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9">
                  <a:extLst>
                    <a:ext uri="{9D8B030D-6E8A-4147-A177-3AD203B41FA5}">
                      <a16:colId xmlns:a16="http://schemas.microsoft.com/office/drawing/2014/main" val="27856717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1593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42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56672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67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7746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9014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2300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55923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83926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040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8057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22608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34090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Import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Interaktionsrate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gesamte Wiedergabedauer in Stunden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Sek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Ø Wiedergabedauer in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Abschlussrate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823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- 2026-06-10 13:57:14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@Salma spill the tea über deine situationship bitti 👀 #interview #situationship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3802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- 2026-06-05 14:03:07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@Salma Spaghetti, Fusilli oder Penne? 👀 #interview #eating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544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@fritz_live - 2026-06-12 14:11:13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was @Samu 💁🏽‍♀️🌍 sagt, denn selbst ist der Mensch hehe  #interview #samu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07/14/2026 10:10:21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814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E3FD9-8BE7-4A74-A754-4518065338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06/01/2026 - 06/30/2026</a:t>
            </a:r>
          </a:p>
        </p:txBody>
      </p:sp>
    </p:spTree>
    <p:extLst>
      <p:ext uri="{BB962C8B-B14F-4D97-AF65-F5344CB8AC3E}">
        <p14:creationId xmlns:p14="http://schemas.microsoft.com/office/powerpoint/2010/main" val="30115200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298</Words>
  <Application>Microsoft Office PowerPoint</Application>
  <PresentationFormat>On-screen Show (4:3)</PresentationFormat>
  <Paragraphs>102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Tiktok TikTok Video Table | @fritz_live - 1 of 2</vt:lpstr>
      <vt:lpstr>Tiktok TikTok Video Table | @fritz_live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TikTok Video Table | @fritz_live - 1 of 2</dc:title>
  <dc:creator>Frederik Born</dc:creator>
  <cp:lastModifiedBy>Frederik Born</cp:lastModifiedBy>
  <cp:revision>1</cp:revision>
  <dcterms:created xsi:type="dcterms:W3CDTF">2026-07-14T20:09:50Z</dcterms:created>
  <dcterms:modified xsi:type="dcterms:W3CDTF">2026-07-14T20:10:13Z</dcterms:modified>
</cp:coreProperties>
</file>