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26150</c:v>
                </c:pt>
                <c:pt idx="1">
                  <c:v>16820</c:v>
                </c:pt>
                <c:pt idx="2">
                  <c:v>18789</c:v>
                </c:pt>
                <c:pt idx="3">
                  <c:v>23027</c:v>
                </c:pt>
                <c:pt idx="4">
                  <c:v>28646</c:v>
                </c:pt>
                <c:pt idx="5">
                  <c:v>15584</c:v>
                </c:pt>
                <c:pt idx="6">
                  <c:v>9839</c:v>
                </c:pt>
                <c:pt idx="7">
                  <c:v>8598</c:v>
                </c:pt>
                <c:pt idx="8">
                  <c:v>7850</c:v>
                </c:pt>
                <c:pt idx="9">
                  <c:v>9426</c:v>
                </c:pt>
                <c:pt idx="10">
                  <c:v>12928</c:v>
                </c:pt>
                <c:pt idx="11">
                  <c:v>10043</c:v>
                </c:pt>
                <c:pt idx="12">
                  <c:v>7242</c:v>
                </c:pt>
                <c:pt idx="13">
                  <c:v>6671</c:v>
                </c:pt>
                <c:pt idx="14">
                  <c:v>5324</c:v>
                </c:pt>
                <c:pt idx="15">
                  <c:v>7181</c:v>
                </c:pt>
                <c:pt idx="16">
                  <c:v>30183</c:v>
                </c:pt>
                <c:pt idx="17">
                  <c:v>200192</c:v>
                </c:pt>
                <c:pt idx="18">
                  <c:v>146769</c:v>
                </c:pt>
                <c:pt idx="19">
                  <c:v>33152</c:v>
                </c:pt>
                <c:pt idx="20">
                  <c:v>41884</c:v>
                </c:pt>
                <c:pt idx="21">
                  <c:v>77403</c:v>
                </c:pt>
                <c:pt idx="22">
                  <c:v>86100</c:v>
                </c:pt>
                <c:pt idx="23">
                  <c:v>31747</c:v>
                </c:pt>
                <c:pt idx="24">
                  <c:v>14907</c:v>
                </c:pt>
                <c:pt idx="25">
                  <c:v>18226</c:v>
                </c:pt>
                <c:pt idx="26">
                  <c:v>15639</c:v>
                </c:pt>
                <c:pt idx="27">
                  <c:v>15586</c:v>
                </c:pt>
                <c:pt idx="28">
                  <c:v>10669</c:v>
                </c:pt>
                <c:pt idx="29">
                  <c:v>12221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D1-487C-A3FA-654BB6E79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0796040"/>
        <c:axId val="80795712"/>
      </c:lineChart>
      <c:dateAx>
        <c:axId val="80796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795712"/>
        <c:crosses val="autoZero"/>
        <c:auto val="1"/>
        <c:lblOffset val="100"/>
        <c:baseTimeUnit val="days"/>
      </c:dateAx>
      <c:valAx>
        <c:axId val="8079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079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1775</c:v>
                </c:pt>
                <c:pt idx="1">
                  <c:v>1528</c:v>
                </c:pt>
                <c:pt idx="2">
                  <c:v>2005</c:v>
                </c:pt>
                <c:pt idx="3">
                  <c:v>1233</c:v>
                </c:pt>
                <c:pt idx="4">
                  <c:v>1809</c:v>
                </c:pt>
                <c:pt idx="5">
                  <c:v>944</c:v>
                </c:pt>
                <c:pt idx="6">
                  <c:v>675</c:v>
                </c:pt>
                <c:pt idx="7">
                  <c:v>578</c:v>
                </c:pt>
                <c:pt idx="8">
                  <c:v>477</c:v>
                </c:pt>
                <c:pt idx="9">
                  <c:v>678</c:v>
                </c:pt>
                <c:pt idx="10">
                  <c:v>1133</c:v>
                </c:pt>
                <c:pt idx="11">
                  <c:v>772</c:v>
                </c:pt>
                <c:pt idx="12">
                  <c:v>375</c:v>
                </c:pt>
                <c:pt idx="13">
                  <c:v>372</c:v>
                </c:pt>
                <c:pt idx="14">
                  <c:v>337</c:v>
                </c:pt>
                <c:pt idx="15">
                  <c:v>509</c:v>
                </c:pt>
                <c:pt idx="16">
                  <c:v>2490</c:v>
                </c:pt>
                <c:pt idx="17">
                  <c:v>25010</c:v>
                </c:pt>
                <c:pt idx="18">
                  <c:v>13639</c:v>
                </c:pt>
                <c:pt idx="19">
                  <c:v>3213</c:v>
                </c:pt>
                <c:pt idx="20">
                  <c:v>3415</c:v>
                </c:pt>
                <c:pt idx="21">
                  <c:v>6764</c:v>
                </c:pt>
                <c:pt idx="22">
                  <c:v>6736</c:v>
                </c:pt>
                <c:pt idx="23">
                  <c:v>1964</c:v>
                </c:pt>
                <c:pt idx="24">
                  <c:v>736</c:v>
                </c:pt>
                <c:pt idx="25">
                  <c:v>1161</c:v>
                </c:pt>
                <c:pt idx="26">
                  <c:v>1251</c:v>
                </c:pt>
                <c:pt idx="27">
                  <c:v>1134</c:v>
                </c:pt>
                <c:pt idx="28">
                  <c:v>511</c:v>
                </c:pt>
                <c:pt idx="29">
                  <c:v>578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F3-4DBC-8A54-24D04793B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148088"/>
        <c:axId val="256150712"/>
      </c:lineChart>
      <c:dateAx>
        <c:axId val="25614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50712"/>
        <c:crosses val="autoZero"/>
        <c:auto val="1"/>
        <c:lblOffset val="100"/>
        <c:baseTimeUnit val="days"/>
      </c:dateAx>
      <c:valAx>
        <c:axId val="2561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4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46174</c:v>
                </c:pt>
                <c:pt idx="1">
                  <c:v>46175</c:v>
                </c:pt>
                <c:pt idx="2">
                  <c:v>46176</c:v>
                </c:pt>
                <c:pt idx="3">
                  <c:v>46177</c:v>
                </c:pt>
                <c:pt idx="4">
                  <c:v>46178</c:v>
                </c:pt>
                <c:pt idx="5">
                  <c:v>46179</c:v>
                </c:pt>
                <c:pt idx="6">
                  <c:v>46180</c:v>
                </c:pt>
                <c:pt idx="7">
                  <c:v>46181</c:v>
                </c:pt>
                <c:pt idx="8">
                  <c:v>46182</c:v>
                </c:pt>
                <c:pt idx="9">
                  <c:v>46183</c:v>
                </c:pt>
                <c:pt idx="10">
                  <c:v>46184</c:v>
                </c:pt>
                <c:pt idx="11">
                  <c:v>46185</c:v>
                </c:pt>
                <c:pt idx="12">
                  <c:v>46186</c:v>
                </c:pt>
                <c:pt idx="13">
                  <c:v>46187</c:v>
                </c:pt>
                <c:pt idx="14">
                  <c:v>46188</c:v>
                </c:pt>
                <c:pt idx="15">
                  <c:v>46189</c:v>
                </c:pt>
                <c:pt idx="16">
                  <c:v>46190</c:v>
                </c:pt>
                <c:pt idx="17">
                  <c:v>46191</c:v>
                </c:pt>
                <c:pt idx="18">
                  <c:v>46192</c:v>
                </c:pt>
                <c:pt idx="19">
                  <c:v>46193</c:v>
                </c:pt>
                <c:pt idx="20">
                  <c:v>46194</c:v>
                </c:pt>
                <c:pt idx="21">
                  <c:v>46195</c:v>
                </c:pt>
                <c:pt idx="22">
                  <c:v>46196</c:v>
                </c:pt>
                <c:pt idx="23">
                  <c:v>46197</c:v>
                </c:pt>
                <c:pt idx="24">
                  <c:v>46198</c:v>
                </c:pt>
                <c:pt idx="25">
                  <c:v>46199</c:v>
                </c:pt>
                <c:pt idx="26">
                  <c:v>46200</c:v>
                </c:pt>
                <c:pt idx="27">
                  <c:v>46201</c:v>
                </c:pt>
                <c:pt idx="28">
                  <c:v>46202</c:v>
                </c:pt>
                <c:pt idx="29">
                  <c:v>46203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54303</c:v>
                </c:pt>
                <c:pt idx="1">
                  <c:v>54315</c:v>
                </c:pt>
                <c:pt idx="2">
                  <c:v>54314</c:v>
                </c:pt>
                <c:pt idx="3">
                  <c:v>54312</c:v>
                </c:pt>
                <c:pt idx="4">
                  <c:v>54313</c:v>
                </c:pt>
                <c:pt idx="5">
                  <c:v>54320</c:v>
                </c:pt>
                <c:pt idx="6">
                  <c:v>54321</c:v>
                </c:pt>
                <c:pt idx="7">
                  <c:v>54316</c:v>
                </c:pt>
                <c:pt idx="8">
                  <c:v>54313</c:v>
                </c:pt>
                <c:pt idx="9">
                  <c:v>54308</c:v>
                </c:pt>
                <c:pt idx="10">
                  <c:v>54308</c:v>
                </c:pt>
                <c:pt idx="11">
                  <c:v>54309</c:v>
                </c:pt>
                <c:pt idx="12">
                  <c:v>54305</c:v>
                </c:pt>
                <c:pt idx="13">
                  <c:v>54300</c:v>
                </c:pt>
                <c:pt idx="14">
                  <c:v>54299</c:v>
                </c:pt>
                <c:pt idx="15">
                  <c:v>54309</c:v>
                </c:pt>
                <c:pt idx="16">
                  <c:v>54372</c:v>
                </c:pt>
                <c:pt idx="17">
                  <c:v>54385</c:v>
                </c:pt>
                <c:pt idx="18">
                  <c:v>54451</c:v>
                </c:pt>
                <c:pt idx="19">
                  <c:v>54472</c:v>
                </c:pt>
                <c:pt idx="20">
                  <c:v>54480</c:v>
                </c:pt>
                <c:pt idx="21">
                  <c:v>54479</c:v>
                </c:pt>
                <c:pt idx="22">
                  <c:v>54567</c:v>
                </c:pt>
                <c:pt idx="23">
                  <c:v>54568</c:v>
                </c:pt>
                <c:pt idx="24">
                  <c:v>54582</c:v>
                </c:pt>
                <c:pt idx="25">
                  <c:v>54585</c:v>
                </c:pt>
                <c:pt idx="26">
                  <c:v>54585</c:v>
                </c:pt>
                <c:pt idx="27">
                  <c:v>54588</c:v>
                </c:pt>
                <c:pt idx="28">
                  <c:v>54585</c:v>
                </c:pt>
                <c:pt idx="29">
                  <c:v>54594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DB-47D3-A90F-B99941076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153664"/>
        <c:axId val="256154976"/>
      </c:lineChart>
      <c:dateAx>
        <c:axId val="256153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54976"/>
        <c:crosses val="autoZero"/>
        <c:auto val="1"/>
        <c:lblOffset val="100"/>
        <c:baseTimeUnit val="days"/>
      </c:dateAx>
      <c:valAx>
        <c:axId val="25615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15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D-4F10-B106-5B47877548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4D-4F10-B106-5B47877548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0.17599999999999999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4D-4F10-B106-5B47877548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8.5000000000000006E-2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44D-4F10-B106-5B47877548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4D-4F10-B106-5B4787754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069528"/>
        <c:axId val="399073464"/>
      </c:barChart>
      <c:catAx>
        <c:axId val="39906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73464"/>
        <c:crosses val="autoZero"/>
        <c:auto val="1"/>
        <c:lblAlgn val="ctr"/>
        <c:lblOffset val="100"/>
        <c:noMultiLvlLbl val="0"/>
      </c:catAx>
      <c:valAx>
        <c:axId val="39907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06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5-4B45-B7F2-27E2092FD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75-4B45-B7F2-27E2092FDC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75-4B45-B7F2-27E2092FD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093848"/>
        <c:axId val="397094832"/>
      </c:barChart>
      <c:catAx>
        <c:axId val="39709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94832"/>
        <c:crosses val="autoZero"/>
        <c:auto val="1"/>
        <c:lblAlgn val="ctr"/>
        <c:lblOffset val="100"/>
        <c:noMultiLvlLbl val="0"/>
      </c:catAx>
      <c:valAx>
        <c:axId val="39709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09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21AB0-920A-4737-B082-A501BED645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@fritz_live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904DA-4527-423B-845E-EAF0DC3ECE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3515454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555CE-CCA5-4D66-807D-CA4C3E75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A424F-D074-4BA4-A7F6-271EF5A2C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63222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D0E28-5143-4BEE-9831-47774B8782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AEFF6-B102-4C1E-ADC5-544E44C0D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839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5C050-063E-4491-9596-DA1B14355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E0C9D1-CE14-404F-A6A6-57FB0C2357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3467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CFE25-E7DA-4918-A6E3-4426037FC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92BA2-90EE-460F-875C-864D5F703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41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F7A89-A232-4907-A47F-7C66E5A1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F3CE4E-0FC6-4A82-9708-4957FA582B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3725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B36E3-AB47-48D2-80E0-567E3E85C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0B3F4-F6D4-462E-8EA3-6E56950A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846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489A1-7E56-45B7-99EE-C642EC26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352D20-0F5A-42DB-9528-31513FFE4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058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D0236-9E82-4882-B569-D8E03EEB5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8CDD4-A1F6-465D-AE69-8D3B54EBB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71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C256B-01FB-4798-B5FA-0EC4B307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8E5B1-9719-4FEC-A099-24F6F634F9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801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E41B4E-82A9-4549-B80D-BCE6B1CA2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31DDE7-B81B-41C7-A5AF-8A8D7B38C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393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91B43-F589-49C9-85BA-BED304B3B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D5C416-9B3D-4E8D-ADB8-8805FC5EE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14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506308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102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2598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67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2226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76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941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118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604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0143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546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551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26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1939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49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- 2026-06-18 14:11:48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@Baran Kok wollen wir nh runde ähm naja Fußball spielen gehen 🤭 #fußball #wm #deutschland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893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- 2026-06-17 14:04:11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@woistlena for Bundeskanzlerin, pissen macht mich langsam arm  #toilette #interview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74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F8D6C8-81C0-4B03-8F25-40E65CDFF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635192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80A1B-2566-42A7-A6DD-3F06551E8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2DA39-9FB2-442C-9645-1DA9B471E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9050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78883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259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0948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35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3680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85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166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5107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6264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870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157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718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5965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115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49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- 2026-06-21 13:59:40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Nichts ist so sehr Sommer wie wie abgelaufene Sonnencreme, wo noch Sand vom letzten Jahr dranklebt 🥰 @nadinebreaty  #interview #hottake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84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- 2026-06-04 14:07:21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@Gina💖 wann Abfahrt nach Australien? #ranking #realitytv #temptationisland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46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312028-B403-4A94-B7C7-49DD080E13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15573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44226-368B-4BAE-9633-3889F0608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A10A1-0A5C-454B-A6D2-25B04A413C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1096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32415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673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6701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9220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200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6856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6552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0689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48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4561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46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9344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935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235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3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- 2026-06-02 14:13:35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letzte was ich will ist, dass mir beim Stuhlgang so ein Rättchen am Po knabbert, valid take @LINELLA 👀 #interview #angst #toilette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87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19158-7EA7-4D79-8900-D88066F4F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1119157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CA457-4FB7-48D0-9024-8CA2C7183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15CA91-5808-403D-A45E-61DB3B775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308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3644543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789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300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6642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705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8233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671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773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- 2026-06-18 14:11:48</a:t>
                      </a:r>
                      <a:r>
                        <a:rPr lang="de-DE" sz="1000"/>
                        <a:t>
 @Baran Kok wollen wir nh runde ähm naja Fußball spielen gehen 🤭 #fußball #wm #deutschland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25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- 2026-06-17 14:04:11</a:t>
                      </a:r>
                      <a:r>
                        <a:rPr lang="de-DE" sz="1000"/>
                        <a:t>
 @woistlena for Bundeskanzlerin, pissen macht mich langsam arm  #toilette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33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- 2026-06-21 13:59:40</a:t>
                      </a:r>
                      <a:r>
                        <a:rPr lang="de-DE" sz="1000"/>
                        <a:t>
 Nichts ist so sehr Sommer wie wie abgelaufene Sonnencreme, wo noch Sand vom letzten Jahr dranklebt 🥰 @nadinebreaty  #interview #hottake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822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- 2026-06-04 14:07:21</a:t>
                      </a:r>
                      <a:r>
                        <a:rPr lang="de-DE" sz="1000"/>
                        <a:t>
 @Gina💖 wann Abfahrt nach Australien? #ranking #realitytv #temptationisland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2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- 2026-06-02 14:13:35</a:t>
                      </a:r>
                      <a:r>
                        <a:rPr lang="de-DE" sz="1000"/>
                        <a:t>
 Das letzte was ich will ist, dass mir beim Stuhlgang so ein Rättchen am Po knabbert, valid take @LINELLA 👀 #interview #angst #toilette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46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1CCEF-2BE3-4D15-87E6-B56F704FEA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4285945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665</Words>
  <Application>Microsoft Office PowerPoint</Application>
  <PresentationFormat>On-screen Show (4:3)</PresentationFormat>
  <Paragraphs>179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Dashboard: @fritz_live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TikTok Video Table | @fritz_live - 1 of 3</vt:lpstr>
      <vt:lpstr>Tiktok TikTok Video Table | @fritz_live - 2 of 3</vt:lpstr>
      <vt:lpstr>Tiktok TikTok Video Table | @fritz_live - 3 of 3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@fritz_live</dc:title>
  <dc:creator>Frederik Born</dc:creator>
  <cp:lastModifiedBy>Frederik Born</cp:lastModifiedBy>
  <cp:revision>1</cp:revision>
  <dcterms:created xsi:type="dcterms:W3CDTF">2026-07-14T19:55:11Z</dcterms:created>
  <dcterms:modified xsi:type="dcterms:W3CDTF">2026-07-14T19:55:26Z</dcterms:modified>
</cp:coreProperties>
</file>