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@fritz_live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46202</c:v>
                </c:pt>
                <c:pt idx="1">
                  <c:v>46203</c:v>
                </c:pt>
                <c:pt idx="2">
                  <c:v>46204</c:v>
                </c:pt>
                <c:pt idx="3">
                  <c:v>46205</c:v>
                </c:pt>
                <c:pt idx="4">
                  <c:v>46206</c:v>
                </c:pt>
                <c:pt idx="5">
                  <c:v>46207</c:v>
                </c:pt>
                <c:pt idx="6">
                  <c:v>46208</c:v>
                </c:pt>
                <c:pt idx="7">
                  <c:v>46209</c:v>
                </c:pt>
                <c:pt idx="8">
                  <c:v>46210</c:v>
                </c:pt>
                <c:pt idx="9">
                  <c:v>46211</c:v>
                </c:pt>
                <c:pt idx="10">
                  <c:v>46212</c:v>
                </c:pt>
                <c:pt idx="11">
                  <c:v>46213</c:v>
                </c:pt>
                <c:pt idx="12">
                  <c:v>46214</c:v>
                </c:pt>
                <c:pt idx="13">
                  <c:v>46215</c:v>
                </c:pt>
                <c:pt idx="14">
                  <c:v>46216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10669</c:v>
                </c:pt>
                <c:pt idx="1">
                  <c:v>12221</c:v>
                </c:pt>
                <c:pt idx="2">
                  <c:v>51248</c:v>
                </c:pt>
                <c:pt idx="3">
                  <c:v>48340</c:v>
                </c:pt>
                <c:pt idx="4">
                  <c:v>22905</c:v>
                </c:pt>
                <c:pt idx="5">
                  <c:v>24898</c:v>
                </c:pt>
                <c:pt idx="6">
                  <c:v>21604</c:v>
                </c:pt>
                <c:pt idx="7">
                  <c:v>13923</c:v>
                </c:pt>
                <c:pt idx="8">
                  <c:v>55928</c:v>
                </c:pt>
                <c:pt idx="9">
                  <c:v>138055</c:v>
                </c:pt>
                <c:pt idx="10">
                  <c:v>24742</c:v>
                </c:pt>
                <c:pt idx="11">
                  <c:v>44881</c:v>
                </c:pt>
                <c:pt idx="12">
                  <c:v>64695</c:v>
                </c:pt>
                <c:pt idx="13">
                  <c:v>36440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013-4A28-933C-18B7E57C32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151256"/>
        <c:axId val="393151912"/>
      </c:lineChart>
      <c:dateAx>
        <c:axId val="3931512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151912"/>
        <c:crosses val="autoZero"/>
        <c:auto val="1"/>
        <c:lblOffset val="100"/>
        <c:baseTimeUnit val="days"/>
      </c:dateAx>
      <c:valAx>
        <c:axId val="393151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151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@fritz_live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46202</c:v>
                </c:pt>
                <c:pt idx="1">
                  <c:v>46203</c:v>
                </c:pt>
                <c:pt idx="2">
                  <c:v>46204</c:v>
                </c:pt>
                <c:pt idx="3">
                  <c:v>46205</c:v>
                </c:pt>
                <c:pt idx="4">
                  <c:v>46206</c:v>
                </c:pt>
                <c:pt idx="5">
                  <c:v>46207</c:v>
                </c:pt>
                <c:pt idx="6">
                  <c:v>46208</c:v>
                </c:pt>
                <c:pt idx="7">
                  <c:v>46209</c:v>
                </c:pt>
                <c:pt idx="8">
                  <c:v>46210</c:v>
                </c:pt>
                <c:pt idx="9">
                  <c:v>46211</c:v>
                </c:pt>
                <c:pt idx="10">
                  <c:v>46212</c:v>
                </c:pt>
                <c:pt idx="11">
                  <c:v>46213</c:v>
                </c:pt>
                <c:pt idx="12">
                  <c:v>46214</c:v>
                </c:pt>
                <c:pt idx="13">
                  <c:v>46215</c:v>
                </c:pt>
                <c:pt idx="14">
                  <c:v>46216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511</c:v>
                </c:pt>
                <c:pt idx="1">
                  <c:v>578</c:v>
                </c:pt>
                <c:pt idx="2">
                  <c:v>3776</c:v>
                </c:pt>
                <c:pt idx="3">
                  <c:v>2729</c:v>
                </c:pt>
                <c:pt idx="4">
                  <c:v>2245</c:v>
                </c:pt>
                <c:pt idx="5">
                  <c:v>2912</c:v>
                </c:pt>
                <c:pt idx="6">
                  <c:v>2103</c:v>
                </c:pt>
                <c:pt idx="7">
                  <c:v>1118</c:v>
                </c:pt>
                <c:pt idx="8">
                  <c:v>4756</c:v>
                </c:pt>
                <c:pt idx="9">
                  <c:v>13718</c:v>
                </c:pt>
                <c:pt idx="10">
                  <c:v>2156</c:v>
                </c:pt>
                <c:pt idx="11">
                  <c:v>1938</c:v>
                </c:pt>
                <c:pt idx="12">
                  <c:v>3034</c:v>
                </c:pt>
                <c:pt idx="13">
                  <c:v>1736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68-4762-9A6F-89B696F00F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0892584"/>
        <c:axId val="400893896"/>
      </c:lineChart>
      <c:dateAx>
        <c:axId val="400892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893896"/>
        <c:crosses val="autoZero"/>
        <c:auto val="1"/>
        <c:lblOffset val="100"/>
        <c:baseTimeUnit val="days"/>
      </c:dateAx>
      <c:valAx>
        <c:axId val="400893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892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@fritz_live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46202</c:v>
                </c:pt>
                <c:pt idx="1">
                  <c:v>46203</c:v>
                </c:pt>
                <c:pt idx="2">
                  <c:v>46204</c:v>
                </c:pt>
                <c:pt idx="3">
                  <c:v>46205</c:v>
                </c:pt>
                <c:pt idx="4">
                  <c:v>46206</c:v>
                </c:pt>
                <c:pt idx="5">
                  <c:v>46207</c:v>
                </c:pt>
                <c:pt idx="6">
                  <c:v>46208</c:v>
                </c:pt>
                <c:pt idx="7">
                  <c:v>46209</c:v>
                </c:pt>
                <c:pt idx="8">
                  <c:v>46210</c:v>
                </c:pt>
                <c:pt idx="9">
                  <c:v>46211</c:v>
                </c:pt>
                <c:pt idx="10">
                  <c:v>46212</c:v>
                </c:pt>
                <c:pt idx="11">
                  <c:v>46213</c:v>
                </c:pt>
                <c:pt idx="12">
                  <c:v>46214</c:v>
                </c:pt>
                <c:pt idx="13">
                  <c:v>46215</c:v>
                </c:pt>
                <c:pt idx="14">
                  <c:v>46216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54585</c:v>
                </c:pt>
                <c:pt idx="1">
                  <c:v>54594</c:v>
                </c:pt>
                <c:pt idx="2">
                  <c:v>54597</c:v>
                </c:pt>
                <c:pt idx="4">
                  <c:v>54610</c:v>
                </c:pt>
                <c:pt idx="5">
                  <c:v>54615</c:v>
                </c:pt>
                <c:pt idx="6">
                  <c:v>54604</c:v>
                </c:pt>
                <c:pt idx="7">
                  <c:v>54605</c:v>
                </c:pt>
                <c:pt idx="8">
                  <c:v>54660</c:v>
                </c:pt>
                <c:pt idx="9">
                  <c:v>54689</c:v>
                </c:pt>
                <c:pt idx="10">
                  <c:v>54710</c:v>
                </c:pt>
                <c:pt idx="11">
                  <c:v>54721</c:v>
                </c:pt>
                <c:pt idx="12">
                  <c:v>54726</c:v>
                </c:pt>
                <c:pt idx="13">
                  <c:v>54735</c:v>
                </c:pt>
                <c:pt idx="14">
                  <c:v>54737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42F-4E3F-85DD-81FDA06AD0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0890288"/>
        <c:axId val="400895864"/>
      </c:lineChart>
      <c:dateAx>
        <c:axId val="400890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895864"/>
        <c:crosses val="autoZero"/>
        <c:auto val="1"/>
        <c:lblOffset val="100"/>
        <c:baseTimeUnit val="days"/>
      </c:dateAx>
      <c:valAx>
        <c:axId val="400895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890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18-24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@fritz_live</c:v>
                </c:pt>
              </c:strCache>
            </c:strRef>
          </c:cat>
          <c:val>
            <c:numRef>
              <c:f>Sheet1!$B$2</c:f>
              <c:numCache>
                <c:formatCode>0.00%</c:formatCode>
                <c:ptCount val="1"/>
                <c:pt idx="0">
                  <c:v>0.31900000000000001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AD-4B5B-A72C-B1978FA3259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25-34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@fritz_live</c:v>
                </c:pt>
              </c:strCache>
            </c:strRef>
          </c:cat>
          <c:val>
            <c:numRef>
              <c:f>Sheet1!$C$2</c:f>
              <c:numCache>
                <c:formatCode>0.00%</c:formatCode>
                <c:ptCount val="1"/>
                <c:pt idx="0">
                  <c:v>0.38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2AD-4B5B-A72C-B1978FA3259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35-44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@fritz_live</c:v>
                </c:pt>
              </c:strCache>
            </c:strRef>
          </c:cat>
          <c:val>
            <c:numRef>
              <c:f>Sheet1!$D$2</c:f>
              <c:numCache>
                <c:formatCode>0.00%</c:formatCode>
                <c:ptCount val="1"/>
                <c:pt idx="0">
                  <c:v>0.17499999999999999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2AD-4B5B-A72C-B1978FA3259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45-54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@fritz_live</c:v>
                </c:pt>
              </c:strCache>
            </c:strRef>
          </c:cat>
          <c:val>
            <c:numRef>
              <c:f>Sheet1!$E$2</c:f>
              <c:numCache>
                <c:formatCode>0.00%</c:formatCode>
                <c:ptCount val="1"/>
                <c:pt idx="0">
                  <c:v>8.5999999999999993E-2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2AD-4B5B-A72C-B1978FA3259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55+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@fritz_live</c:v>
                </c:pt>
              </c:strCache>
            </c:strRef>
          </c:cat>
          <c:val>
            <c:numRef>
              <c:f>Sheet1!$F$2</c:f>
              <c:numCache>
                <c:formatCode>0.00%</c:formatCode>
                <c:ptCount val="1"/>
                <c:pt idx="0">
                  <c:v>3.9E-2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2AD-4B5B-A72C-B1978FA325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1685704"/>
        <c:axId val="401686688"/>
      </c:barChart>
      <c:catAx>
        <c:axId val="401685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686688"/>
        <c:crosses val="autoZero"/>
        <c:auto val="1"/>
        <c:lblAlgn val="ctr"/>
        <c:lblOffset val="100"/>
        <c:noMultiLvlLbl val="0"/>
      </c:catAx>
      <c:valAx>
        <c:axId val="401686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685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@fritz_live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A4-409B-8D17-7F2CC8D10AE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@fritz_live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8A4-409B-8D17-7F2CC8D10AE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@fritz_live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8A4-409B-8D17-7F2CC8D10A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1684720"/>
        <c:axId val="401687016"/>
      </c:barChart>
      <c:catAx>
        <c:axId val="401684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687016"/>
        <c:crosses val="autoZero"/>
        <c:auto val="1"/>
        <c:lblAlgn val="ctr"/>
        <c:lblOffset val="100"/>
        <c:noMultiLvlLbl val="0"/>
      </c:catAx>
      <c:valAx>
        <c:axId val="401687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684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C37DB-5D62-42F4-8153-0ED3AA0FD4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Dashboard: @fritz_live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63C0CC-9B0D-44FA-9804-9D8E0361443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RBB</a:t>
            </a:r>
          </a:p>
        </p:txBody>
      </p:sp>
    </p:spTree>
    <p:extLst>
      <p:ext uri="{BB962C8B-B14F-4D97-AF65-F5344CB8AC3E}">
        <p14:creationId xmlns:p14="http://schemas.microsoft.com/office/powerpoint/2010/main" val="373877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8E03D-5B67-479F-92B2-C739B5C71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Post Views | @fritz_live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FB3266-60E3-40F1-A1AB-C8FF78D2B8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66073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B1A231-9090-4263-90FB-4C3E19D779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06/29/2026 - 07/13/2026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85B3FB-394C-4A4E-8193-5F19F1903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682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52BEF7-88A2-47D5-8F72-8C6888962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Engaged Audience | @fritz_live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ACFFB5-0B8B-4492-A772-A7E5A4C388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062994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0B01AB-46A7-40ED-9C67-63F96AECD7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06/29/2026 - 07/13/2026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78A725-3645-4CCC-8AA6-4A3E48AE6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984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7BF1F-FB77-438D-BC35-7DF423956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Total Followers | @fritz_live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9F1ECC-3B8E-4510-8B58-5832B7A95E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15733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15B37C-7EB8-430A-8ED2-1004C879E7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06/29/2026 - 07/13/2026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03601-3CCC-49BE-8BBD-5DDDF1729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7212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91442-D511-4CEC-A2FE-93CEF97B9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Folllowers Age | @fritz_live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6BD23D-A90E-408E-AD87-D2CC61A07E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662491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245033-B146-4BB4-9DD2-292A71563F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06/29/2026 - 07/13/2026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42A45B-BD6E-4681-B0D8-7BAA0C7E3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3217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B6BE1-D72C-461C-9319-1B411DA78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Followers Gender | @fritz_live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C18478-7DD1-4EE3-8F55-77E48DD9DF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32781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1CFC98-2954-4D51-AA4C-EDF7FF151E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06/29/2026 - 07/13/2026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D00E4F-BAC2-47A1-8731-472BD1641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3271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EA8C6-9FF5-4F89-8898-458CDBF6E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Video Table | @fritz_live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5B9895-39C8-4E2C-AA97-40A47AA6CD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50852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9">
                  <a:extLst>
                    <a:ext uri="{9D8B030D-6E8A-4147-A177-3AD203B41FA5}">
                      <a16:colId xmlns:a16="http://schemas.microsoft.com/office/drawing/2014/main" val="17171467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80500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49277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27656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53579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30581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35469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47290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30772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69293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86168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66879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4698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90851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Import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Interaktionsrate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gesamte Wiedergabedauer in Stunden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Wiedergabedauer in Sek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Wiedergabedauer in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Abschlussrate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Videolänge in Sek.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457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@fritz_live - 2026-07-10 14:06:53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@Zuckerpuppe Fabi kannst du mich einstellen bitti 👉🏻👈🏻 #krankmeldung #arzt #hottake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07/14/2026 10:10:21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84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@fritz_live - 2026-07-07 14:17:33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@Baran Kok und was war dein unbequemster? 👀 #backstage #ranking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07/14/2026 10:10:21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55.47 %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76933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289CD4-0D25-4D2C-9EAA-D217D95663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06/29/2026 - 07/13/2026</a:t>
            </a:r>
          </a:p>
        </p:txBody>
      </p:sp>
    </p:spTree>
    <p:extLst>
      <p:ext uri="{BB962C8B-B14F-4D97-AF65-F5344CB8AC3E}">
        <p14:creationId xmlns:p14="http://schemas.microsoft.com/office/powerpoint/2010/main" val="10841506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78BD6-22A8-4DB0-863F-53A85514F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Video Table | @fritz_live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373E5C-DC95-432A-85FF-0ADABB0252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9200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9">
                  <a:extLst>
                    <a:ext uri="{9D8B030D-6E8A-4147-A177-3AD203B41FA5}">
                      <a16:colId xmlns:a16="http://schemas.microsoft.com/office/drawing/2014/main" val="36075301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23948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23951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67991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88468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88195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75355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00358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3015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81069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45490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22572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19015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71158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Import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Interaktionsrate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gesamte Wiedergabedauer in Stunden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Wiedergabedauer in Sek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Wiedergabedauer in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Abschlussrate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Videolänge in Sek.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78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@fritz_live - 2026-07-01 14:45:07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Ich will @Ikkimel statt Goethe im Deutsch-Unterricht 🫪 @lostwithmathea  #ranking #interview #popkultur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07/14/2026 10:10:21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63.77 %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1782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@fritz_live - 2026-07-03 16:18:55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Checkt ihr sofort welcher Artist hier Auge macht? 👀  Wir haben aufm @splash! Festival #campingplatz gecheckt, wie gut ihr Ikkimel, #marli und #Rin kennt.  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07/14/2026 10:10:21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34.28 %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6128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4042DA-86DE-4586-80F7-9CBF667E8C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06/29/2026 - 07/13/2026</a:t>
            </a:r>
          </a:p>
        </p:txBody>
      </p:sp>
    </p:spTree>
    <p:extLst>
      <p:ext uri="{BB962C8B-B14F-4D97-AF65-F5344CB8AC3E}">
        <p14:creationId xmlns:p14="http://schemas.microsoft.com/office/powerpoint/2010/main" val="2226651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60426-BF4C-4BE0-A82A-7B5779C7F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Video Table | @fritz_live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4D6311-969A-4CA2-82B3-F052B724E8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58767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9">
                  <a:extLst>
                    <a:ext uri="{9D8B030D-6E8A-4147-A177-3AD203B41FA5}">
                      <a16:colId xmlns:a16="http://schemas.microsoft.com/office/drawing/2014/main" val="5823455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26241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63500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83111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62687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88275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82470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63618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40031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7209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26430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52754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7229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99734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Import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Interaktionsrate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gesamte Wiedergabedauer in Stunden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Wiedergabedauer in Sek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Wiedergabedauer in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Abschlussrate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Videolänge in Sek.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365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@fritz_live - 2026-07-13 14:08:01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Checkt ihr @Apsilon’s 3. Opp? 🫪 was wäre auf eurer Liste? #opps #interview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07/14/2026 10:10:21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39.16 %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5558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C67ECE-856D-4ECC-B3D1-3DDB8D4F66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06/29/2026 - 07/13/2026</a:t>
            </a:r>
          </a:p>
        </p:txBody>
      </p:sp>
    </p:spTree>
    <p:extLst>
      <p:ext uri="{BB962C8B-B14F-4D97-AF65-F5344CB8AC3E}">
        <p14:creationId xmlns:p14="http://schemas.microsoft.com/office/powerpoint/2010/main" val="20508094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1921D-42F8-4345-85A4-6ECDB80342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Tiktok Videos Traffic Sources | @fritz_live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9FAEF8-E180-4DCF-BD94-F9B16199F3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12988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5288352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86459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41205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09893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53777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0732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69838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For You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Personal 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Sound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290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@fritz_live - 2026-07-10 14:06:53</a:t>
                      </a:r>
                      <a:r>
                        <a:rPr lang="en-US" sz="1000"/>
                        <a:t>
 @Zuckerpuppe Fabi kannst du mich einstellen bitti 👉🏻👈🏻 #krankmeldung #arzt #hottake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717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@fritz_live - 2026-07-07 14:17:33</a:t>
                      </a:r>
                      <a:r>
                        <a:rPr lang="de-DE" sz="1000"/>
                        <a:t>
 @Baran Kok und was war dein unbequemster? 👀 #backstage #ranking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800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@fritz_live - 2026-07-01 14:45:07</a:t>
                      </a:r>
                      <a:r>
                        <a:rPr lang="de-DE" sz="1000"/>
                        <a:t>
 Ich will @Ikkimel statt Goethe im Deutsch-Unterricht 🫪 @lostwithmathea  #ranking #interview #popkultur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0468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@fritz_live - 2026-07-03 16:18:55</a:t>
                      </a:r>
                      <a:r>
                        <a:rPr lang="de-DE" sz="1000"/>
                        <a:t>
 Checkt ihr sofort welcher Artist hier Auge macht? 👀  Wir haben aufm @splash! Festival #campingplatz gecheckt, wie gut ihr Ikkimel, #marli und #Rin kennt.  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604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@fritz_live - 2026-07-13 14:08:01</a:t>
                      </a:r>
                      <a:r>
                        <a:rPr lang="de-DE" sz="1000"/>
                        <a:t>
 Checkt ihr @Apsilon’s 3. Opp? 🫪 was wäre auf eurer Liste? #opps #interview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8117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D0E439-EBE8-4AF4-A2FD-046DE15C84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06/29/2026 - 07/13/2026</a:t>
            </a:r>
          </a:p>
        </p:txBody>
      </p:sp>
    </p:spTree>
    <p:extLst>
      <p:ext uri="{BB962C8B-B14F-4D97-AF65-F5344CB8AC3E}">
        <p14:creationId xmlns:p14="http://schemas.microsoft.com/office/powerpoint/2010/main" val="706438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661</Words>
  <Application>Microsoft Office PowerPoint</Application>
  <PresentationFormat>On-screen Show (4:3)</PresentationFormat>
  <Paragraphs>179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Arial</vt:lpstr>
      <vt:lpstr>quintly_template</vt:lpstr>
      <vt:lpstr>Dashboard: @fritz_live</vt:lpstr>
      <vt:lpstr>Tiktok Post Views | @fritz_live</vt:lpstr>
      <vt:lpstr>Tiktok TikTok Engaged Audience | @fritz_live</vt:lpstr>
      <vt:lpstr>Tiktok Total Followers | @fritz_live</vt:lpstr>
      <vt:lpstr>Tiktok Folllowers Age | @fritz_live</vt:lpstr>
      <vt:lpstr>Tiktok Followers Gender | @fritz_live</vt:lpstr>
      <vt:lpstr>Tiktok TikTok Video Table | @fritz_live - 1 of 3</vt:lpstr>
      <vt:lpstr>Tiktok TikTok Video Table | @fritz_live - 2 of 3</vt:lpstr>
      <vt:lpstr>Tiktok TikTok Video Table | @fritz_live - 3 of 3</vt:lpstr>
      <vt:lpstr>Tiktok Videos Traffic Sources | @fritz_live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Dashboard: @fritz_live</dc:title>
  <dc:creator>Frederik Born</dc:creator>
  <cp:lastModifiedBy>Frederik Born</cp:lastModifiedBy>
  <cp:revision>1</cp:revision>
  <dcterms:created xsi:type="dcterms:W3CDTF">2026-07-14T19:53:31Z</dcterms:created>
  <dcterms:modified xsi:type="dcterms:W3CDTF">2026-07-14T19:53:46Z</dcterms:modified>
</cp:coreProperties>
</file>