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A9757-3430-4531-AA1B-666D5C6A6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Metrics | same_memes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9AB6BE-ABCF-4516-BABB-144914869C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5372124"/>
              </p:ext>
            </p:extLst>
          </p:nvPr>
        </p:nvGraphicFramePr>
        <p:xfrm>
          <a:off x="457200" y="1731963"/>
          <a:ext cx="7571232" cy="363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755110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39293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66147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87669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11982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60845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8906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40370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24682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30638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16840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84544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75533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interactions_sum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i_rate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reelsAverageWatchTime_ms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reels_total_watch_time_ms_count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878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06/16/2026 15:10:51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06/16/2026 15:10:51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7.6958 %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763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06/20/2026 09:02:43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06/20/2026 09:02:43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7.7711 %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086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06/10/2026 14:59:47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06/10/2026 14:59:47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9.3635 %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534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06/19/2026 12:40:03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06/19/2026 12:40:03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12.1288 %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2028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273A28-5E54-4ED1-9D04-090EE9956C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3082273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22AEC-8609-4D26-8903-9E653D267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Metrics | same_memes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A1DB22-C675-49B2-A494-AE4901C1C7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25893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98004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4034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48780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30278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61050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46675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73853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12035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0592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3222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02517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56969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41037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published_time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saved_count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interactions_sum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i_rate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reelsAverageWatchTime_ms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reels_total_watch_time_ms_count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667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06/10/2026 09:10:04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06/10/2026 09:10:04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15.3043 %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511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572030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68875.8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41678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x̄ = 10.45%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1224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60ECB9-69AF-4B09-9531-FAD238CB51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25859141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234</Words>
  <Application>Microsoft Office PowerPoint</Application>
  <PresentationFormat>On-screen Show (4:3)</PresentationFormat>
  <Paragraphs>102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Instagram Post Metrics | same_memes - 1 of 2</vt:lpstr>
      <vt:lpstr>Instagram Post Metrics | same_memes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Metrics | same_memes - 1 of 2</dc:title>
  <dc:creator>Frederik Born</dc:creator>
  <cp:lastModifiedBy>Frederik Born</cp:lastModifiedBy>
  <cp:revision>1</cp:revision>
  <dcterms:created xsi:type="dcterms:W3CDTF">2026-07-14T14:46:53Z</dcterms:created>
  <dcterms:modified xsi:type="dcterms:W3CDTF">2026-07-14T14:47:18Z</dcterms:modified>
</cp:coreProperties>
</file>