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BB22-58F3-4F9A-82E7-97A89B91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9025D-716A-42C9-9689-752A0607C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728758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831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319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87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386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660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40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032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92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996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108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39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481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38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69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11:53:02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11:53:02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0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06/06/2026 12:59:20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06/06/2026 12:59:20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7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18.3974 %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37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09:45:22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09:45:22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20.7078 %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95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89ABA-C03E-419A-8422-796966E61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70220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6A3DC-7818-43A2-91F3-31A49FA0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A4FA0-BB97-4537-BC17-A4A006F46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302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4482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428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18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044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053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268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66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6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26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05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869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323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61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7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09:10:04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09:10:04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0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1651258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308678.6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225093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16.13%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0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3A754-2F3F-4EDF-81AB-80F0770DF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036653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same_memes - 1 of 2</vt:lpstr>
      <vt:lpstr>Instagram Post Metrics | same_memes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2</dc:title>
  <dc:creator>Frederik Born</dc:creator>
  <cp:lastModifiedBy>Frederik Born</cp:lastModifiedBy>
  <cp:revision>1</cp:revision>
  <dcterms:created xsi:type="dcterms:W3CDTF">2026-07-14T14:37:21Z</dcterms:created>
  <dcterms:modified xsi:type="dcterms:W3CDTF">2026-07-14T14:37:46Z</dcterms:modified>
</cp:coreProperties>
</file>