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same_memes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153233</c:v>
                </c:pt>
                <c:pt idx="1">
                  <c:v>153226</c:v>
                </c:pt>
                <c:pt idx="2">
                  <c:v>153222</c:v>
                </c:pt>
                <c:pt idx="3">
                  <c:v>153175</c:v>
                </c:pt>
                <c:pt idx="4">
                  <c:v>153164</c:v>
                </c:pt>
                <c:pt idx="5">
                  <c:v>153148</c:v>
                </c:pt>
                <c:pt idx="6">
                  <c:v>153136</c:v>
                </c:pt>
                <c:pt idx="7">
                  <c:v>152956</c:v>
                </c:pt>
                <c:pt idx="8">
                  <c:v>152861</c:v>
                </c:pt>
                <c:pt idx="9">
                  <c:v>152777</c:v>
                </c:pt>
                <c:pt idx="10">
                  <c:v>152735</c:v>
                </c:pt>
                <c:pt idx="11">
                  <c:v>152726</c:v>
                </c:pt>
                <c:pt idx="12">
                  <c:v>152730</c:v>
                </c:pt>
                <c:pt idx="13">
                  <c:v>152706</c:v>
                </c:pt>
                <c:pt idx="14">
                  <c:v>152640</c:v>
                </c:pt>
                <c:pt idx="15">
                  <c:v>152577</c:v>
                </c:pt>
                <c:pt idx="16">
                  <c:v>152548</c:v>
                </c:pt>
                <c:pt idx="17">
                  <c:v>152537</c:v>
                </c:pt>
                <c:pt idx="18">
                  <c:v>152525</c:v>
                </c:pt>
                <c:pt idx="19">
                  <c:v>152510</c:v>
                </c:pt>
                <c:pt idx="20">
                  <c:v>152478</c:v>
                </c:pt>
                <c:pt idx="21">
                  <c:v>152419</c:v>
                </c:pt>
                <c:pt idx="22">
                  <c:v>152417</c:v>
                </c:pt>
                <c:pt idx="23">
                  <c:v>152399</c:v>
                </c:pt>
                <c:pt idx="24">
                  <c:v>152379</c:v>
                </c:pt>
                <c:pt idx="25">
                  <c:v>152374</c:v>
                </c:pt>
                <c:pt idx="26">
                  <c:v>152342</c:v>
                </c:pt>
                <c:pt idx="27">
                  <c:v>152309</c:v>
                </c:pt>
                <c:pt idx="28">
                  <c:v>152292</c:v>
                </c:pt>
                <c:pt idx="29">
                  <c:v>152315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83-43E8-9097-BCBF3AC0C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96912"/>
        <c:axId val="385221232"/>
      </c:lineChart>
      <c:dateAx>
        <c:axId val="31659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21232"/>
        <c:crosses val="autoZero"/>
        <c:auto val="1"/>
        <c:lblOffset val="100"/>
        <c:baseTimeUnit val="days"/>
      </c:dateAx>
      <c:valAx>
        <c:axId val="38522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6100-E110-4471-8F77-906BC2489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same_memes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C6C4A-6411-470E-BE00-BB6EC070A2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919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3F447-8C04-48F7-9C17-1BE380A53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8E639-2C78-4F4F-A407-C492CC54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806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same_memes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same_memes</dc:title>
  <dc:creator>Frederik Born</dc:creator>
  <cp:lastModifiedBy>Frederik Born</cp:lastModifiedBy>
  <cp:revision>1</cp:revision>
  <dcterms:created xsi:type="dcterms:W3CDTF">2026-07-14T14:36:32Z</dcterms:created>
  <dcterms:modified xsi:type="dcterms:W3CDTF">2026-07-14T14:36:36Z</dcterms:modified>
</cp:coreProperties>
</file>