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2090-4C04-B078-C006C6000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42256"/>
        <c:axId val="393336352"/>
      </c:lineChart>
      <c:catAx>
        <c:axId val="3933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6352"/>
        <c:crosses val="autoZero"/>
        <c:auto val="1"/>
        <c:lblAlgn val="ctr"/>
        <c:lblOffset val="100"/>
        <c:noMultiLvlLbl val="0"/>
      </c:catAx>
      <c:valAx>
        <c:axId val="39333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F3A4C-CA2D-4C40-88DF-DF9710873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same_memes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A6128-6D73-4877-8C76-B1A8BACE3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726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5539D-948F-41B8-B813-52CFC8F1F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35D4C-CFD9-43BC-A7B5-52C08A06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45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same_memes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same_memes</dc:title>
  <dc:creator>Frederik Born</dc:creator>
  <cp:lastModifiedBy>Frederik Born</cp:lastModifiedBy>
  <cp:revision>1</cp:revision>
  <dcterms:created xsi:type="dcterms:W3CDTF">2026-07-14T14:35:50Z</dcterms:created>
  <dcterms:modified xsi:type="dcterms:W3CDTF">2026-07-14T14:35:54Z</dcterms:modified>
</cp:coreProperties>
</file>