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97C86-5D0C-4E5A-8159-D1E31EF55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Post Metrics | fritz_offiziell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D404FD-45F3-45E2-9292-6FD0B595F4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2559470"/>
              </p:ext>
            </p:extLst>
          </p:nvPr>
        </p:nvGraphicFramePr>
        <p:xfrm>
          <a:off x="457200" y="1731963"/>
          <a:ext cx="7571232" cy="363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275065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34288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93502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28063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69199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69113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78181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89815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5293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65974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45910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24552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4649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reelsAverageWatchTime_ms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reels_total_watch_time_h_count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373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06/03/2026 13:17:57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06/03/2026 13:17:57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3.1967 %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134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06/02/2026 12:57:38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06/02/2026 12:57:38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5.8155 %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071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06/12/2026 11:59:12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06/12/2026 11:59:12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6.1186 %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46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06/27/2026 15:26:38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06/27/2026 15:26:38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4.0543 %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7920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E42E94-F9DD-4BDE-8D1E-C88B73471B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3746112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1A4DA-39A5-4825-A296-2353D6EEB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Post Metrics | fritz_offiziell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BD638D-6604-48E2-A831-BACA0AF09D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47932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337763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4335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9317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9159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2591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2852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88575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91513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3925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98465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57639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007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2308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reelsAverageWatchTime_ms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reels_total_watch_time_h_count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397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06/24/2026 13:00:04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06/24/2026 13:00:04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4.6069 %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01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215910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21081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4910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4.76%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0825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1B103D-53F6-41C9-B4F9-AF0248DB33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12733435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234</Words>
  <Application>Microsoft Office PowerPoint</Application>
  <PresentationFormat>On-screen Show (4:3)</PresentationFormat>
  <Paragraphs>102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Instagram Post Metrics | fritz_offiziell - 1 of 2</vt:lpstr>
      <vt:lpstr>Instagram Post Metrics | fritz_offiziell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Metrics | fritz_offiziell - 1 of 2</dc:title>
  <dc:creator>Frederik Born</dc:creator>
  <cp:lastModifiedBy>Frederik Born</cp:lastModifiedBy>
  <cp:revision>1</cp:revision>
  <dcterms:created xsi:type="dcterms:W3CDTF">2026-07-14T13:49:19Z</dcterms:created>
  <dcterms:modified xsi:type="dcterms:W3CDTF">2026-07-14T13:49:45Z</dcterms:modified>
</cp:coreProperties>
</file>