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B784-5497-4346-9512-55B76A56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A24FE-F1A8-4973-80E6-992362AF2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273520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6851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60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123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7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62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68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98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083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647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084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0059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55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436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65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13:36:00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18.0518 %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726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06/27/2026 09:01:33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5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10:06:03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06/08/2026 10:06:03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3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06/29/2026 17:09:51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77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704DF0-FDB3-4177-AEEC-A192FB693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846315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0813-74BB-4747-81EB-A0A1F419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BBD9A-E005-4E07-8FED-FF4DFA803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56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0205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568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907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882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481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95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85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124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799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039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846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2331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77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reels_total_watch_time_h_count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52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09:30:42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06/03/2026 09:30:42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18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3180534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695030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617932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17.53%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868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6AF6B-32F1-4523-85DA-F98218577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25435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2026-07-14T13:48:10Z</dcterms:created>
  <dcterms:modified xsi:type="dcterms:W3CDTF">2026-07-14T13:48:36Z</dcterms:modified>
</cp:coreProperties>
</file>