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CCE8-21A1-4529-B653-A78D2564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1D79B-7CA9-4F5D-BBF2-65EDB7E00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68564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09127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9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72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179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001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180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443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627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348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391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495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63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7289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reels_total_watch_time_h_count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6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13:36:00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13:36:00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18.0518 %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09:01:33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09:01:33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19.6866 %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48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10:06:03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10:06:03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87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17:09:51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17:09:51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15.3608 %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31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CB2C3-A9B4-4139-9295-04772155C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507673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BEB03-0EDD-4555-9305-4367D1376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BF74B-170E-4480-BA41-A2B9E923A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338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32564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162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897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61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740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932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476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234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199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595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8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378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74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reels_total_watch_time_h_count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0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09:30:42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09:30:42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15.7225 %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9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3180534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695030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617932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17.53%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39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55FF7-2A07-420C-BC0F-0821C9681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671498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fritz_offiziell - 1 of 2</vt:lpstr>
      <vt:lpstr>Instagram Post Metrics | fritz_offiziell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fritz_offiziell - 1 of 2</dc:title>
  <dc:creator>Frederik Born</dc:creator>
  <cp:lastModifiedBy>Frederik Born</cp:lastModifiedBy>
  <cp:revision>1</cp:revision>
  <dcterms:created xsi:type="dcterms:W3CDTF">2026-07-14T13:46:38Z</dcterms:created>
  <dcterms:modified xsi:type="dcterms:W3CDTF">2026-07-14T13:47:04Z</dcterms:modified>
</cp:coreProperties>
</file>