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fritz_offiziell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164637</c:v>
                </c:pt>
                <c:pt idx="1">
                  <c:v>164657</c:v>
                </c:pt>
                <c:pt idx="2">
                  <c:v>164835</c:v>
                </c:pt>
                <c:pt idx="3">
                  <c:v>165150</c:v>
                </c:pt>
                <c:pt idx="4">
                  <c:v>165502</c:v>
                </c:pt>
                <c:pt idx="5">
                  <c:v>165648</c:v>
                </c:pt>
                <c:pt idx="6">
                  <c:v>165698</c:v>
                </c:pt>
                <c:pt idx="7">
                  <c:v>165828</c:v>
                </c:pt>
                <c:pt idx="8">
                  <c:v>165914</c:v>
                </c:pt>
                <c:pt idx="9">
                  <c:v>166006</c:v>
                </c:pt>
                <c:pt idx="10">
                  <c:v>166077</c:v>
                </c:pt>
                <c:pt idx="11">
                  <c:v>166116</c:v>
                </c:pt>
                <c:pt idx="12">
                  <c:v>166160</c:v>
                </c:pt>
                <c:pt idx="13">
                  <c:v>166206</c:v>
                </c:pt>
                <c:pt idx="14">
                  <c:v>166223</c:v>
                </c:pt>
                <c:pt idx="15">
                  <c:v>166290</c:v>
                </c:pt>
                <c:pt idx="16">
                  <c:v>167151</c:v>
                </c:pt>
                <c:pt idx="17">
                  <c:v>167624</c:v>
                </c:pt>
                <c:pt idx="18">
                  <c:v>167822</c:v>
                </c:pt>
                <c:pt idx="19">
                  <c:v>168004</c:v>
                </c:pt>
                <c:pt idx="20">
                  <c:v>168138</c:v>
                </c:pt>
                <c:pt idx="21">
                  <c:v>168272</c:v>
                </c:pt>
                <c:pt idx="22">
                  <c:v>168375</c:v>
                </c:pt>
                <c:pt idx="23">
                  <c:v>169031</c:v>
                </c:pt>
                <c:pt idx="24">
                  <c:v>169262</c:v>
                </c:pt>
                <c:pt idx="25">
                  <c:v>169334</c:v>
                </c:pt>
                <c:pt idx="26">
                  <c:v>169403</c:v>
                </c:pt>
                <c:pt idx="27">
                  <c:v>169468</c:v>
                </c:pt>
                <c:pt idx="28">
                  <c:v>169533</c:v>
                </c:pt>
                <c:pt idx="29">
                  <c:v>169668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41-4C38-9D53-15BB7D7EF1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782784"/>
        <c:axId val="398784424"/>
      </c:lineChart>
      <c:dateAx>
        <c:axId val="398782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84424"/>
        <c:crosses val="autoZero"/>
        <c:auto val="1"/>
        <c:lblOffset val="100"/>
        <c:baseTimeUnit val="days"/>
      </c:dateAx>
      <c:valAx>
        <c:axId val="39878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8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C558A-D51C-4BE7-BD98-9ADFB00B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fritz_offiziell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94F7EE-44B2-4205-B285-4F4FBDFC29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900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65F1C-9DE7-49C0-86E4-BC2EF7DB3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5A6F1-5C60-4865-942C-68CE6E854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89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fritz_offiziell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fritz_offiziell</dc:title>
  <dc:creator>Frederik Born</dc:creator>
  <cp:lastModifiedBy>Frederik Born</cp:lastModifiedBy>
  <cp:revision>1</cp:revision>
  <dcterms:created xsi:type="dcterms:W3CDTF">2026-07-14T13:39:45Z</dcterms:created>
  <dcterms:modified xsi:type="dcterms:W3CDTF">2026-07-14T13:39:49Z</dcterms:modified>
</cp:coreProperties>
</file>