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02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CA23-4AAB-B8C5-A8A98859C8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477248"/>
        <c:axId val="309775936"/>
      </c:lineChart>
      <c:catAx>
        <c:axId val="38647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775936"/>
        <c:crosses val="autoZero"/>
        <c:auto val="1"/>
        <c:lblAlgn val="ctr"/>
        <c:lblOffset val="100"/>
        <c:noMultiLvlLbl val="0"/>
      </c:catAx>
      <c:valAx>
        <c:axId val="309775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477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263EA-D35D-4DC8-A90B-DF5B4842B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fritz_offiziell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4BFF07-8266-4795-B03E-157061CC03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48689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D45716-3F5F-47E3-96B0-C23D0555AA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8DB9BC-E74D-4E82-98FE-6C3AD1475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7660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fritz_offiziell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fritz_offiziell</dc:title>
  <dc:creator>Frederik Born</dc:creator>
  <cp:lastModifiedBy>Frederik Born</cp:lastModifiedBy>
  <cp:revision>1</cp:revision>
  <dcterms:created xsi:type="dcterms:W3CDTF">2026-07-14T13:38:11Z</dcterms:created>
  <dcterms:modified xsi:type="dcterms:W3CDTF">2026-07-14T13:38:15Z</dcterms:modified>
</cp:coreProperties>
</file>