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fritz_offiziell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46143</c:v>
                </c:pt>
                <c:pt idx="1">
                  <c:v>46144</c:v>
                </c:pt>
                <c:pt idx="2">
                  <c:v>46145</c:v>
                </c:pt>
                <c:pt idx="3">
                  <c:v>46146</c:v>
                </c:pt>
                <c:pt idx="4">
                  <c:v>46147</c:v>
                </c:pt>
                <c:pt idx="5">
                  <c:v>46148</c:v>
                </c:pt>
                <c:pt idx="6">
                  <c:v>46149</c:v>
                </c:pt>
                <c:pt idx="7">
                  <c:v>46150</c:v>
                </c:pt>
                <c:pt idx="8">
                  <c:v>46151</c:v>
                </c:pt>
                <c:pt idx="9">
                  <c:v>46152</c:v>
                </c:pt>
                <c:pt idx="10">
                  <c:v>46153</c:v>
                </c:pt>
                <c:pt idx="11">
                  <c:v>46154</c:v>
                </c:pt>
                <c:pt idx="12">
                  <c:v>46155</c:v>
                </c:pt>
                <c:pt idx="13">
                  <c:v>46156</c:v>
                </c:pt>
                <c:pt idx="14">
                  <c:v>46157</c:v>
                </c:pt>
                <c:pt idx="15">
                  <c:v>46158</c:v>
                </c:pt>
                <c:pt idx="16">
                  <c:v>46159</c:v>
                </c:pt>
                <c:pt idx="17">
                  <c:v>46160</c:v>
                </c:pt>
                <c:pt idx="18">
                  <c:v>46161</c:v>
                </c:pt>
                <c:pt idx="19">
                  <c:v>46162</c:v>
                </c:pt>
                <c:pt idx="20">
                  <c:v>46163</c:v>
                </c:pt>
                <c:pt idx="21">
                  <c:v>46164</c:v>
                </c:pt>
                <c:pt idx="22">
                  <c:v>46165</c:v>
                </c:pt>
                <c:pt idx="23">
                  <c:v>46166</c:v>
                </c:pt>
                <c:pt idx="24">
                  <c:v>46167</c:v>
                </c:pt>
                <c:pt idx="25">
                  <c:v>46168</c:v>
                </c:pt>
                <c:pt idx="26">
                  <c:v>46169</c:v>
                </c:pt>
                <c:pt idx="27">
                  <c:v>46170</c:v>
                </c:pt>
                <c:pt idx="28">
                  <c:v>46171</c:v>
                </c:pt>
                <c:pt idx="29">
                  <c:v>46172</c:v>
                </c:pt>
                <c:pt idx="30">
                  <c:v>46173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161425</c:v>
                </c:pt>
                <c:pt idx="1">
                  <c:v>161571</c:v>
                </c:pt>
                <c:pt idx="2">
                  <c:v>161724</c:v>
                </c:pt>
                <c:pt idx="3">
                  <c:v>162115</c:v>
                </c:pt>
                <c:pt idx="4">
                  <c:v>162352</c:v>
                </c:pt>
                <c:pt idx="5">
                  <c:v>162511</c:v>
                </c:pt>
                <c:pt idx="6">
                  <c:v>162661</c:v>
                </c:pt>
                <c:pt idx="7">
                  <c:v>162809</c:v>
                </c:pt>
                <c:pt idx="8">
                  <c:v>162881</c:v>
                </c:pt>
                <c:pt idx="9">
                  <c:v>163166</c:v>
                </c:pt>
                <c:pt idx="10">
                  <c:v>163302</c:v>
                </c:pt>
                <c:pt idx="11">
                  <c:v>163446</c:v>
                </c:pt>
                <c:pt idx="12">
                  <c:v>163550</c:v>
                </c:pt>
                <c:pt idx="13">
                  <c:v>163644</c:v>
                </c:pt>
                <c:pt idx="14">
                  <c:v>163704</c:v>
                </c:pt>
                <c:pt idx="15">
                  <c:v>163759</c:v>
                </c:pt>
                <c:pt idx="16">
                  <c:v>163920</c:v>
                </c:pt>
                <c:pt idx="17">
                  <c:v>163982</c:v>
                </c:pt>
                <c:pt idx="18">
                  <c:v>164037</c:v>
                </c:pt>
                <c:pt idx="19">
                  <c:v>164128</c:v>
                </c:pt>
                <c:pt idx="20">
                  <c:v>164240</c:v>
                </c:pt>
                <c:pt idx="21">
                  <c:v>164310</c:v>
                </c:pt>
                <c:pt idx="22">
                  <c:v>164352</c:v>
                </c:pt>
                <c:pt idx="23">
                  <c:v>164403</c:v>
                </c:pt>
                <c:pt idx="24">
                  <c:v>164424</c:v>
                </c:pt>
                <c:pt idx="25">
                  <c:v>164447</c:v>
                </c:pt>
                <c:pt idx="26">
                  <c:v>164474</c:v>
                </c:pt>
                <c:pt idx="27">
                  <c:v>164540</c:v>
                </c:pt>
                <c:pt idx="28">
                  <c:v>164581</c:v>
                </c:pt>
                <c:pt idx="29">
                  <c:v>164609</c:v>
                </c:pt>
                <c:pt idx="30">
                  <c:v>164634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35-4B69-8F23-D666926DF8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197336"/>
        <c:axId val="397193728"/>
      </c:lineChart>
      <c:dateAx>
        <c:axId val="397197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193728"/>
        <c:crosses val="autoZero"/>
        <c:auto val="1"/>
        <c:lblOffset val="100"/>
        <c:baseTimeUnit val="days"/>
      </c:dateAx>
      <c:valAx>
        <c:axId val="39719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197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13271-ACDF-48D1-BDBE-B6BA9B450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fritz_offiziell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8ED843-7E46-4BFF-8D44-B25581F1CB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4896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6AD82-F3CF-444F-95DC-73E2168D1F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77C23-D6EC-4271-A2E6-DFE1946EF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4018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fritz_offiziell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fritz_offiziell</dc:title>
  <dc:creator>Frederik Born</dc:creator>
  <cp:lastModifiedBy>Frederik Born</cp:lastModifiedBy>
  <cp:revision>1</cp:revision>
  <dcterms:created xsi:type="dcterms:W3CDTF">2026-06-16T19:15:26Z</dcterms:created>
  <dcterms:modified xsi:type="dcterms:W3CDTF">2026-06-16T19:15:30Z</dcterms:modified>
</cp:coreProperties>
</file>