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1954-A965-475F-A006-AF3EA7B58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B534A-CE01-4151-945A-64F7BC616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740388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665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331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185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16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10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18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266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212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878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83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53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23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460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5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05/08/2026 14:10:07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05/08/2026 14:10:07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2144341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9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05/08/2026 09:34:32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05/08/2026 09:34:32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51115261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5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1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11:03:26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11:03:26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22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7C95A-48AF-463B-B1C8-6F5E5F14D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77492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FCD16-2389-490F-846B-66CBE51CF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414BE-8979-4A72-9DBA-89F05B40E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68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016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34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495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76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84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20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228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76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500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363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48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320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8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09:32:51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09:32:51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62993470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0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92569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2379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4360.33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116253072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6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0F392-2F03-425C-B8FC-EEF160D85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96620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226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2026-06-16T15:04:33Z</dcterms:created>
  <dcterms:modified xsi:type="dcterms:W3CDTF">2026-06-16T15:04:58Z</dcterms:modified>
</cp:coreProperties>
</file>