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A9702-1CAD-4255-9D38-86EE565DE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01D57E-E19A-4FE6-B820-185521B8E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1054393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08105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85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0337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137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52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88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64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547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8592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310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976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01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846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51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05/16/2026 17:01:01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05/16/2026 17:01:01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66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05/03/2026 13:02:08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05/03/2026 13:02:08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33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15:02:22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05/07/2026 15:02:22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27.1930 %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2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09:02:17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05/04/2026 09:02:17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23.9336 %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49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6E8B2-805B-4A47-88D1-24BF233FE4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2422734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4F76F-BEA8-4848-908E-09C8AAF05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Post Metrics | fritz_offiziell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018C0-0DCA-4F35-8291-F594816226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9738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6608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79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7804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2819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091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80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464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779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564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94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789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977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2547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28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14:31:51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05/13/2026 14:31:51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18.1913 %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2039717281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22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2024529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557138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471862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19.67%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2039717281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444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16920-84DF-4853-BECA-8EED7AFFE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595212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fritz_offiziell - 1 of 2</vt:lpstr>
      <vt:lpstr>Instagram Post Metrics | fritz_offiziell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fritz_offiziell - 1 of 2</dc:title>
  <dc:creator>Frederik Born</dc:creator>
  <cp:lastModifiedBy>Frederik Born</cp:lastModifiedBy>
  <cp:revision>1</cp:revision>
  <dcterms:created xsi:type="dcterms:W3CDTF">2026-06-16T15:02:20Z</dcterms:created>
  <dcterms:modified xsi:type="dcterms:W3CDTF">2026-06-16T15:02:47Z</dcterms:modified>
</cp:coreProperties>
</file>