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2CE92-C6DF-4345-B24B-4EC090253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 Metrics | fritz_offiziell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6B6247-3690-4E83-A08E-FBAB00F3D1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4592797"/>
              </p:ext>
            </p:extLst>
          </p:nvPr>
        </p:nvGraphicFramePr>
        <p:xfrm>
          <a:off x="457200" y="1731963"/>
          <a:ext cx="7571232" cy="36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38106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2839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7024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7824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9059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7285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2616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6872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9989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6323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4264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0988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4539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48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05/16/2026 17:01:01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05/16/2026 17:01:01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886996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17.8604 %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29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05/03/2026 13:02:08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05/03/2026 13:02:08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762415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11.1889 %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451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05/07/2026 15:02:22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05/07/2026 15:02:22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27.1930 %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882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05/04/2026 09:02:17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05/04/2026 09:02:17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23.9336 %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379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AAAC34-F46F-4691-BBCE-4BA9E8677F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3448508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4AF10-B926-4026-B645-1B53A5603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 Metrics | fritz_offiziell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523405-AA5B-4A5D-A124-B4D508EE74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7965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07551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1662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4173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3471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9382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1143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1987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6263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0336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7190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5103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7502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5201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273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05/13/2026 14:31:51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05/13/2026 14:31:51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18.1913 %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2039717281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394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2024529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557138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471862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19.67%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7579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2039717281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154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CD03A-0051-4FB4-9D73-996F17A9F3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10304561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234</Words>
  <Application>Microsoft Office PowerPoint</Application>
  <PresentationFormat>On-screen Show (4:3)</PresentationFormat>
  <Paragraphs>103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Post Metrics | fritz_offiziell - 1 of 2</vt:lpstr>
      <vt:lpstr>Instagram Post Metrics | fritz_offiziell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Metrics | fritz_offiziell - 1 of 2</dc:title>
  <dc:creator>Frederik Born</dc:creator>
  <cp:lastModifiedBy>Frederik Born</cp:lastModifiedBy>
  <cp:revision>1</cp:revision>
  <dcterms:created xsi:type="dcterms:W3CDTF">2026-06-16T14:53:25Z</dcterms:created>
  <dcterms:modified xsi:type="dcterms:W3CDTF">2026-06-16T14:53:51Z</dcterms:modified>
</cp:coreProperties>
</file>