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FE19D-BAD1-4582-839D-0D9D6D897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91F82E-0FEF-4199-98E8-839BD51AE4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5676848"/>
              </p:ext>
            </p:extLst>
          </p:nvPr>
        </p:nvGraphicFramePr>
        <p:xfrm>
          <a:off x="457200" y="1731963"/>
          <a:ext cx="7571232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22589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33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1067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1109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9317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376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685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3720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6284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0948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5144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5875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4033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489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08:01:34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08:01:34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8.2027 %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090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05/04/2026 12:27:01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05/04/2026 12:27:01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9.9756 %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441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05/26/2026 14:19:32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05/26/2026 14:19:32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005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05/18/2026 13:54:39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05/18/2026 13:54:39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13.0953 %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968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58CF1-DE7F-4500-9708-3D976E8C4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3432730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6DB52-4272-4D63-82F5-FCFB9CFFB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3D9437-271B-45AB-B6EA-FB9D56E785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5369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79352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5399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0836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4356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4193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8540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2923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6697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5583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4054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4935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8864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6377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7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05/20/2026 12:57:09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05/20/2026 12:57:09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22.1083 %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477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659971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92065.2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52509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11.65%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178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BC8A5-E23A-4CA1-BA9C-FB3DBDBEF6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40238086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234</Words>
  <Application>Microsoft Office PowerPoint</Application>
  <PresentationFormat>On-screen Show (4:3)</PresentationFormat>
  <Paragraphs>102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Post Metrics | same_memes - 1 of 2</vt:lpstr>
      <vt:lpstr>Instagram Post Metrics | same_memes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Metrics | same_memes - 1 of 2</dc:title>
  <dc:creator>Frederik Born</dc:creator>
  <cp:lastModifiedBy>Frederik Born</cp:lastModifiedBy>
  <cp:revision>1</cp:revision>
  <dcterms:created xsi:type="dcterms:W3CDTF">2026-06-16T13:28:33Z</dcterms:created>
  <dcterms:modified xsi:type="dcterms:W3CDTF">2026-06-16T13:28:55Z</dcterms:modified>
</cp:coreProperties>
</file>