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4EF32-F755-47E6-9D6A-4CD3CEE4D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AA4FB-04F6-445A-BF5C-300CAFD31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244956"/>
              </p:ext>
            </p:extLst>
          </p:nvPr>
        </p:nvGraphicFramePr>
        <p:xfrm>
          <a:off x="457200" y="1731963"/>
          <a:ext cx="7571232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68338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159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245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396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4478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5684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526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3755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2973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0395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966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937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0923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41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05/06/2026 12:56:01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05/06/2026 12:56:01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1507401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15.6027 %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878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05/28/2026 14:22:16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05/28/2026 14:22:16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24.5995 %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09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05/11/2026 12:58:54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05/11/2026 12:58:54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16.6766 %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6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05/20/2026 12:57:09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05/20/2026 12:57:09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22.1083 %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936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DAA40-9D8B-4B55-A09F-D1C2D0AFE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1436583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4B173-1A23-4180-BBCC-A16B391FD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666183-8275-48B0-B1E1-D02CC482C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851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06662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5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9062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965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5837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415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968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748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2965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888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675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5626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3451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69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13:54:39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13:54:39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13.0953 %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63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2911642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457524.4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398361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18.42%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477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6291A-A7D4-4248-AF1E-94B40CBDB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32037394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234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Metrics | same_memes - 1 of 2</vt:lpstr>
      <vt:lpstr>Instagram Post Metrics | same_memes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same_memes - 1 of 2</dc:title>
  <dc:creator>Frederik Born</dc:creator>
  <cp:lastModifiedBy>Frederik Born</cp:lastModifiedBy>
  <cp:revision>1</cp:revision>
  <dcterms:created xsi:type="dcterms:W3CDTF">2026-06-16T13:28:06Z</dcterms:created>
  <dcterms:modified xsi:type="dcterms:W3CDTF">2026-06-16T13:28:32Z</dcterms:modified>
</cp:coreProperties>
</file>