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5" r:id="rId27"/>
    <p:sldId id="286" r:id="rId28"/>
    <p:sldId id="287" r:id="rId29"/>
    <p:sldId id="289" r:id="rId30"/>
    <p:sldId id="290" r:id="rId31"/>
    <p:sldId id="291"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same_memes</c:v>
                </c:pt>
              </c:strCache>
            </c:strRef>
          </c:tx>
          <c:spPr>
            <a:ln w="28575" cap="rnd">
              <a:solidFill>
                <a:schemeClr val="accent1"/>
              </a:solidFill>
              <a:round/>
            </a:ln>
            <a:effectLst/>
          </c:spPr>
          <c:marker>
            <c:symbol val="none"/>
          </c:marker>
          <c:cat>
            <c:numRef>
              <c:f>Sheet1!$A$2:$A$32</c:f>
              <c:numCache>
                <c:formatCode>m/d/yyyy</c:formatCode>
                <c:ptCount val="31"/>
                <c:pt idx="0">
                  <c:v>46143</c:v>
                </c:pt>
                <c:pt idx="1">
                  <c:v>46144</c:v>
                </c:pt>
                <c:pt idx="2">
                  <c:v>46145</c:v>
                </c:pt>
                <c:pt idx="3">
                  <c:v>46146</c:v>
                </c:pt>
                <c:pt idx="4">
                  <c:v>46147</c:v>
                </c:pt>
                <c:pt idx="5">
                  <c:v>46148</c:v>
                </c:pt>
                <c:pt idx="6">
                  <c:v>46149</c:v>
                </c:pt>
                <c:pt idx="7">
                  <c:v>46150</c:v>
                </c:pt>
                <c:pt idx="8">
                  <c:v>46151</c:v>
                </c:pt>
                <c:pt idx="9">
                  <c:v>46152</c:v>
                </c:pt>
                <c:pt idx="10">
                  <c:v>46153</c:v>
                </c:pt>
                <c:pt idx="11">
                  <c:v>46154</c:v>
                </c:pt>
                <c:pt idx="12">
                  <c:v>46155</c:v>
                </c:pt>
                <c:pt idx="13">
                  <c:v>46156</c:v>
                </c:pt>
                <c:pt idx="14">
                  <c:v>46157</c:v>
                </c:pt>
                <c:pt idx="15">
                  <c:v>46158</c:v>
                </c:pt>
                <c:pt idx="16">
                  <c:v>46159</c:v>
                </c:pt>
                <c:pt idx="17">
                  <c:v>46160</c:v>
                </c:pt>
                <c:pt idx="18">
                  <c:v>46161</c:v>
                </c:pt>
                <c:pt idx="19">
                  <c:v>46162</c:v>
                </c:pt>
                <c:pt idx="20">
                  <c:v>46163</c:v>
                </c:pt>
                <c:pt idx="21">
                  <c:v>46164</c:v>
                </c:pt>
                <c:pt idx="22">
                  <c:v>46165</c:v>
                </c:pt>
                <c:pt idx="23">
                  <c:v>46166</c:v>
                </c:pt>
                <c:pt idx="24">
                  <c:v>46167</c:v>
                </c:pt>
                <c:pt idx="25">
                  <c:v>46168</c:v>
                </c:pt>
                <c:pt idx="26">
                  <c:v>46169</c:v>
                </c:pt>
                <c:pt idx="27">
                  <c:v>46170</c:v>
                </c:pt>
                <c:pt idx="28">
                  <c:v>46171</c:v>
                </c:pt>
                <c:pt idx="29">
                  <c:v>46172</c:v>
                </c:pt>
                <c:pt idx="30">
                  <c:v>46173</c:v>
                </c:pt>
              </c:numCache>
            </c:numRef>
          </c:cat>
          <c:val>
            <c:numRef>
              <c:f>Sheet1!$B$2:$B$32</c:f>
              <c:numCache>
                <c:formatCode>General</c:formatCode>
                <c:ptCount val="31"/>
                <c:pt idx="0">
                  <c:v>155380</c:v>
                </c:pt>
                <c:pt idx="1">
                  <c:v>155369</c:v>
                </c:pt>
                <c:pt idx="2">
                  <c:v>155343</c:v>
                </c:pt>
                <c:pt idx="3">
                  <c:v>155310</c:v>
                </c:pt>
                <c:pt idx="4">
                  <c:v>155281</c:v>
                </c:pt>
                <c:pt idx="5">
                  <c:v>155222</c:v>
                </c:pt>
                <c:pt idx="6">
                  <c:v>155341</c:v>
                </c:pt>
                <c:pt idx="7">
                  <c:v>155392</c:v>
                </c:pt>
                <c:pt idx="8">
                  <c:v>155344</c:v>
                </c:pt>
                <c:pt idx="9">
                  <c:v>155393</c:v>
                </c:pt>
                <c:pt idx="10">
                  <c:v>155306</c:v>
                </c:pt>
                <c:pt idx="11">
                  <c:v>155369</c:v>
                </c:pt>
                <c:pt idx="12">
                  <c:v>155345</c:v>
                </c:pt>
                <c:pt idx="13">
                  <c:v>155327</c:v>
                </c:pt>
                <c:pt idx="14">
                  <c:v>155255</c:v>
                </c:pt>
                <c:pt idx="15">
                  <c:v>155178</c:v>
                </c:pt>
                <c:pt idx="16">
                  <c:v>155132</c:v>
                </c:pt>
                <c:pt idx="17">
                  <c:v>155093</c:v>
                </c:pt>
                <c:pt idx="18">
                  <c:v>155048</c:v>
                </c:pt>
                <c:pt idx="19">
                  <c:v>154551</c:v>
                </c:pt>
                <c:pt idx="20">
                  <c:v>153868</c:v>
                </c:pt>
                <c:pt idx="21">
                  <c:v>153820</c:v>
                </c:pt>
                <c:pt idx="22">
                  <c:v>153826</c:v>
                </c:pt>
                <c:pt idx="23">
                  <c:v>153793</c:v>
                </c:pt>
                <c:pt idx="24">
                  <c:v>153768</c:v>
                </c:pt>
                <c:pt idx="25">
                  <c:v>153454</c:v>
                </c:pt>
                <c:pt idx="26">
                  <c:v>153178</c:v>
                </c:pt>
                <c:pt idx="27">
                  <c:v>153166</c:v>
                </c:pt>
                <c:pt idx="28">
                  <c:v>153177</c:v>
                </c:pt>
                <c:pt idx="29">
                  <c:v>153179</c:v>
                </c:pt>
                <c:pt idx="30">
                  <c:v>153209</c:v>
                </c:pt>
              </c:numCache>
            </c:numRef>
          </c:val>
          <c:smooth val="0"/>
          <c:extLst>
            <c:ext xmlns:c16="http://schemas.microsoft.com/office/drawing/2014/chart" uri="{C3380CC4-5D6E-409C-BE32-E72D297353CC}">
              <c16:uniqueId val="{00000000-3099-4AC1-94CB-F1CCBB8DA5AC}"/>
            </c:ext>
          </c:extLst>
        </c:ser>
        <c:dLbls>
          <c:showLegendKey val="0"/>
          <c:showVal val="0"/>
          <c:showCatName val="0"/>
          <c:showSerName val="0"/>
          <c:showPercent val="0"/>
          <c:showBubbleSize val="0"/>
        </c:dLbls>
        <c:smooth val="0"/>
        <c:axId val="392498608"/>
        <c:axId val="262916496"/>
      </c:lineChart>
      <c:dateAx>
        <c:axId val="39249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16496"/>
        <c:crosses val="autoZero"/>
        <c:auto val="1"/>
        <c:lblOffset val="100"/>
        <c:baseTimeUnit val="days"/>
      </c:dateAx>
      <c:valAx>
        <c:axId val="26291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9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same_memes</c:v>
                </c:pt>
              </c:strCache>
            </c:strRef>
          </c:tx>
          <c:spPr>
            <a:ln w="28575" cap="rnd">
              <a:solidFill>
                <a:schemeClr val="accent1"/>
              </a:solidFill>
              <a:round/>
            </a:ln>
            <a:effectLst/>
          </c:spPr>
          <c:marker>
            <c:symbol val="none"/>
          </c:marker>
          <c:cat>
            <c:numRef>
              <c:f>Sheet1!$A$2:$A$32</c:f>
              <c:numCache>
                <c:formatCode>m/d/yyyy</c:formatCode>
                <c:ptCount val="31"/>
                <c:pt idx="0">
                  <c:v>46143</c:v>
                </c:pt>
                <c:pt idx="1">
                  <c:v>46144</c:v>
                </c:pt>
                <c:pt idx="2">
                  <c:v>46145</c:v>
                </c:pt>
                <c:pt idx="3">
                  <c:v>46146</c:v>
                </c:pt>
                <c:pt idx="4">
                  <c:v>46147</c:v>
                </c:pt>
                <c:pt idx="5">
                  <c:v>46148</c:v>
                </c:pt>
                <c:pt idx="6">
                  <c:v>46149</c:v>
                </c:pt>
                <c:pt idx="7">
                  <c:v>46150</c:v>
                </c:pt>
                <c:pt idx="8">
                  <c:v>46151</c:v>
                </c:pt>
                <c:pt idx="9">
                  <c:v>46152</c:v>
                </c:pt>
                <c:pt idx="10">
                  <c:v>46153</c:v>
                </c:pt>
                <c:pt idx="11">
                  <c:v>46154</c:v>
                </c:pt>
                <c:pt idx="12">
                  <c:v>46155</c:v>
                </c:pt>
                <c:pt idx="13">
                  <c:v>46156</c:v>
                </c:pt>
                <c:pt idx="14">
                  <c:v>46157</c:v>
                </c:pt>
                <c:pt idx="15">
                  <c:v>46158</c:v>
                </c:pt>
                <c:pt idx="16">
                  <c:v>46159</c:v>
                </c:pt>
                <c:pt idx="17">
                  <c:v>46160</c:v>
                </c:pt>
                <c:pt idx="18">
                  <c:v>46161</c:v>
                </c:pt>
                <c:pt idx="19">
                  <c:v>46162</c:v>
                </c:pt>
                <c:pt idx="20">
                  <c:v>46163</c:v>
                </c:pt>
                <c:pt idx="21">
                  <c:v>46164</c:v>
                </c:pt>
                <c:pt idx="22">
                  <c:v>46165</c:v>
                </c:pt>
                <c:pt idx="23">
                  <c:v>46166</c:v>
                </c:pt>
                <c:pt idx="24">
                  <c:v>46167</c:v>
                </c:pt>
                <c:pt idx="25">
                  <c:v>46168</c:v>
                </c:pt>
                <c:pt idx="26">
                  <c:v>46169</c:v>
                </c:pt>
                <c:pt idx="27">
                  <c:v>46170</c:v>
                </c:pt>
                <c:pt idx="28">
                  <c:v>46171</c:v>
                </c:pt>
                <c:pt idx="29">
                  <c:v>46172</c:v>
                </c:pt>
                <c:pt idx="30">
                  <c:v>46173</c:v>
                </c:pt>
              </c:numCache>
            </c:numRef>
          </c:cat>
          <c:val>
            <c:numRef>
              <c:f>Sheet1!$B$2:$B$32</c:f>
              <c:numCache>
                <c:formatCode>General</c:formatCode>
                <c:ptCount val="31"/>
                <c:pt idx="0">
                  <c:v>-22</c:v>
                </c:pt>
                <c:pt idx="1">
                  <c:v>-11</c:v>
                </c:pt>
                <c:pt idx="2">
                  <c:v>-26</c:v>
                </c:pt>
                <c:pt idx="3">
                  <c:v>-33</c:v>
                </c:pt>
                <c:pt idx="4">
                  <c:v>-29</c:v>
                </c:pt>
                <c:pt idx="5">
                  <c:v>-59</c:v>
                </c:pt>
                <c:pt idx="6">
                  <c:v>119</c:v>
                </c:pt>
                <c:pt idx="7">
                  <c:v>51</c:v>
                </c:pt>
                <c:pt idx="8">
                  <c:v>-48</c:v>
                </c:pt>
                <c:pt idx="9">
                  <c:v>49</c:v>
                </c:pt>
                <c:pt idx="10">
                  <c:v>-87</c:v>
                </c:pt>
                <c:pt idx="11">
                  <c:v>63</c:v>
                </c:pt>
                <c:pt idx="12">
                  <c:v>-24</c:v>
                </c:pt>
                <c:pt idx="13">
                  <c:v>-18</c:v>
                </c:pt>
                <c:pt idx="14">
                  <c:v>-72</c:v>
                </c:pt>
                <c:pt idx="15">
                  <c:v>-77</c:v>
                </c:pt>
                <c:pt idx="16">
                  <c:v>-46</c:v>
                </c:pt>
                <c:pt idx="17">
                  <c:v>-39</c:v>
                </c:pt>
                <c:pt idx="18">
                  <c:v>-45</c:v>
                </c:pt>
                <c:pt idx="19">
                  <c:v>-497</c:v>
                </c:pt>
                <c:pt idx="20">
                  <c:v>-683</c:v>
                </c:pt>
                <c:pt idx="21">
                  <c:v>-48</c:v>
                </c:pt>
                <c:pt idx="22">
                  <c:v>6</c:v>
                </c:pt>
                <c:pt idx="23">
                  <c:v>-33</c:v>
                </c:pt>
                <c:pt idx="24">
                  <c:v>-25</c:v>
                </c:pt>
                <c:pt idx="25">
                  <c:v>-314</c:v>
                </c:pt>
                <c:pt idx="26">
                  <c:v>-276</c:v>
                </c:pt>
                <c:pt idx="27">
                  <c:v>-12</c:v>
                </c:pt>
                <c:pt idx="28">
                  <c:v>11</c:v>
                </c:pt>
                <c:pt idx="29">
                  <c:v>2</c:v>
                </c:pt>
                <c:pt idx="30">
                  <c:v>30</c:v>
                </c:pt>
              </c:numCache>
            </c:numRef>
          </c:val>
          <c:smooth val="0"/>
          <c:extLst>
            <c:ext xmlns:c16="http://schemas.microsoft.com/office/drawing/2014/chart" uri="{C3380CC4-5D6E-409C-BE32-E72D297353CC}">
              <c16:uniqueId val="{00000000-005A-415F-86DC-538C696DA5D0}"/>
            </c:ext>
          </c:extLst>
        </c:ser>
        <c:dLbls>
          <c:showLegendKey val="0"/>
          <c:showVal val="0"/>
          <c:showCatName val="0"/>
          <c:showSerName val="0"/>
          <c:showPercent val="0"/>
          <c:showBubbleSize val="0"/>
        </c:dLbls>
        <c:smooth val="0"/>
        <c:axId val="263955496"/>
        <c:axId val="263957136"/>
      </c:lineChart>
      <c:dateAx>
        <c:axId val="263955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57136"/>
        <c:crosses val="autoZero"/>
        <c:auto val="1"/>
        <c:lblOffset val="100"/>
        <c:baseTimeUnit val="days"/>
      </c:dateAx>
      <c:valAx>
        <c:axId val="26395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5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same_memes</c:v>
                </c:pt>
              </c:strCache>
            </c:strRef>
          </c:tx>
          <c:spPr>
            <a:ln w="28575" cap="rnd">
              <a:solidFill>
                <a:schemeClr val="accent1"/>
              </a:solidFill>
              <a:round/>
            </a:ln>
            <a:effectLst/>
          </c:spPr>
          <c:marker>
            <c:symbol val="none"/>
          </c:marker>
          <c:cat>
            <c:numRef>
              <c:f>Sheet1!$A$2:$A$32</c:f>
              <c:numCache>
                <c:formatCode>m/d/yyyy</c:formatCode>
                <c:ptCount val="31"/>
                <c:pt idx="0">
                  <c:v>46143</c:v>
                </c:pt>
                <c:pt idx="1">
                  <c:v>46144</c:v>
                </c:pt>
                <c:pt idx="2">
                  <c:v>46145</c:v>
                </c:pt>
                <c:pt idx="3">
                  <c:v>46146</c:v>
                </c:pt>
                <c:pt idx="4">
                  <c:v>46147</c:v>
                </c:pt>
                <c:pt idx="5">
                  <c:v>46148</c:v>
                </c:pt>
                <c:pt idx="6">
                  <c:v>46149</c:v>
                </c:pt>
                <c:pt idx="7">
                  <c:v>46150</c:v>
                </c:pt>
                <c:pt idx="8">
                  <c:v>46151</c:v>
                </c:pt>
                <c:pt idx="9">
                  <c:v>46152</c:v>
                </c:pt>
                <c:pt idx="10">
                  <c:v>46153</c:v>
                </c:pt>
                <c:pt idx="11">
                  <c:v>46154</c:v>
                </c:pt>
                <c:pt idx="12">
                  <c:v>46155</c:v>
                </c:pt>
                <c:pt idx="13">
                  <c:v>46156</c:v>
                </c:pt>
                <c:pt idx="14">
                  <c:v>46157</c:v>
                </c:pt>
                <c:pt idx="15">
                  <c:v>46158</c:v>
                </c:pt>
                <c:pt idx="16">
                  <c:v>46159</c:v>
                </c:pt>
                <c:pt idx="17">
                  <c:v>46160</c:v>
                </c:pt>
                <c:pt idx="18">
                  <c:v>46161</c:v>
                </c:pt>
                <c:pt idx="19">
                  <c:v>46162</c:v>
                </c:pt>
                <c:pt idx="20">
                  <c:v>46163</c:v>
                </c:pt>
                <c:pt idx="21">
                  <c:v>46164</c:v>
                </c:pt>
                <c:pt idx="22">
                  <c:v>46165</c:v>
                </c:pt>
                <c:pt idx="23">
                  <c:v>46166</c:v>
                </c:pt>
                <c:pt idx="24">
                  <c:v>46167</c:v>
                </c:pt>
                <c:pt idx="25">
                  <c:v>46168</c:v>
                </c:pt>
                <c:pt idx="26">
                  <c:v>46169</c:v>
                </c:pt>
                <c:pt idx="27">
                  <c:v>46170</c:v>
                </c:pt>
                <c:pt idx="28">
                  <c:v>46171</c:v>
                </c:pt>
                <c:pt idx="29">
                  <c:v>46172</c:v>
                </c:pt>
                <c:pt idx="30">
                  <c:v>46173</c:v>
                </c:pt>
              </c:numCache>
            </c:numRef>
          </c:cat>
          <c:val>
            <c:numRef>
              <c:f>Sheet1!$B$2:$B$32</c:f>
              <c:numCache>
                <c:formatCode>General</c:formatCode>
                <c:ptCount val="31"/>
                <c:pt idx="0">
                  <c:v>24063</c:v>
                </c:pt>
                <c:pt idx="1">
                  <c:v>26749</c:v>
                </c:pt>
                <c:pt idx="2">
                  <c:v>19648</c:v>
                </c:pt>
                <c:pt idx="3">
                  <c:v>28260</c:v>
                </c:pt>
                <c:pt idx="4">
                  <c:v>20631</c:v>
                </c:pt>
                <c:pt idx="5">
                  <c:v>341486</c:v>
                </c:pt>
                <c:pt idx="6">
                  <c:v>481643</c:v>
                </c:pt>
                <c:pt idx="7">
                  <c:v>173423</c:v>
                </c:pt>
                <c:pt idx="8">
                  <c:v>115643</c:v>
                </c:pt>
                <c:pt idx="9">
                  <c:v>111113</c:v>
                </c:pt>
                <c:pt idx="10">
                  <c:v>154350</c:v>
                </c:pt>
                <c:pt idx="11">
                  <c:v>128825</c:v>
                </c:pt>
                <c:pt idx="12">
                  <c:v>103519</c:v>
                </c:pt>
                <c:pt idx="13">
                  <c:v>65228</c:v>
                </c:pt>
                <c:pt idx="14">
                  <c:v>43862</c:v>
                </c:pt>
                <c:pt idx="15">
                  <c:v>32648</c:v>
                </c:pt>
                <c:pt idx="16">
                  <c:v>33258</c:v>
                </c:pt>
                <c:pt idx="17">
                  <c:v>73567</c:v>
                </c:pt>
                <c:pt idx="18">
                  <c:v>68259</c:v>
                </c:pt>
                <c:pt idx="19">
                  <c:v>79875</c:v>
                </c:pt>
                <c:pt idx="20">
                  <c:v>44692</c:v>
                </c:pt>
                <c:pt idx="21">
                  <c:v>24621</c:v>
                </c:pt>
                <c:pt idx="22">
                  <c:v>17683</c:v>
                </c:pt>
                <c:pt idx="23">
                  <c:v>26398</c:v>
                </c:pt>
                <c:pt idx="24">
                  <c:v>29483</c:v>
                </c:pt>
                <c:pt idx="25">
                  <c:v>72741</c:v>
                </c:pt>
                <c:pt idx="26">
                  <c:v>55230</c:v>
                </c:pt>
                <c:pt idx="27">
                  <c:v>56008</c:v>
                </c:pt>
                <c:pt idx="28">
                  <c:v>77900</c:v>
                </c:pt>
                <c:pt idx="29">
                  <c:v>102237</c:v>
                </c:pt>
                <c:pt idx="30">
                  <c:v>82989</c:v>
                </c:pt>
              </c:numCache>
            </c:numRef>
          </c:val>
          <c:smooth val="0"/>
          <c:extLst>
            <c:ext xmlns:c16="http://schemas.microsoft.com/office/drawing/2014/chart" uri="{C3380CC4-5D6E-409C-BE32-E72D297353CC}">
              <c16:uniqueId val="{00000000-1147-419D-BB2C-2F15DAF46F12}"/>
            </c:ext>
          </c:extLst>
        </c:ser>
        <c:dLbls>
          <c:showLegendKey val="0"/>
          <c:showVal val="0"/>
          <c:showCatName val="0"/>
          <c:showSerName val="0"/>
          <c:showPercent val="0"/>
          <c:showBubbleSize val="0"/>
        </c:dLbls>
        <c:smooth val="0"/>
        <c:axId val="396754752"/>
        <c:axId val="396760000"/>
      </c:lineChart>
      <c:dateAx>
        <c:axId val="39675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60000"/>
        <c:crosses val="autoZero"/>
        <c:auto val="1"/>
        <c:lblOffset val="100"/>
        <c:baseTimeUnit val="days"/>
      </c:dateAx>
      <c:valAx>
        <c:axId val="39676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5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same_memes</c:v>
                </c:pt>
              </c:strCache>
            </c:strRef>
          </c:tx>
          <c:spPr>
            <a:ln w="28575" cap="rnd">
              <a:solidFill>
                <a:schemeClr val="accent1"/>
              </a:solidFill>
              <a:round/>
            </a:ln>
            <a:effectLst/>
          </c:spPr>
          <c:marker>
            <c:symbol val="none"/>
          </c:marker>
          <c:cat>
            <c:numRef>
              <c:f>Sheet1!$A$2:$A$32</c:f>
              <c:numCache>
                <c:formatCode>m/d/yyyy</c:formatCode>
                <c:ptCount val="31"/>
                <c:pt idx="0">
                  <c:v>46143</c:v>
                </c:pt>
                <c:pt idx="1">
                  <c:v>46144</c:v>
                </c:pt>
                <c:pt idx="2">
                  <c:v>46145</c:v>
                </c:pt>
                <c:pt idx="3">
                  <c:v>46146</c:v>
                </c:pt>
                <c:pt idx="4">
                  <c:v>46147</c:v>
                </c:pt>
                <c:pt idx="5">
                  <c:v>46148</c:v>
                </c:pt>
                <c:pt idx="6">
                  <c:v>46149</c:v>
                </c:pt>
                <c:pt idx="7">
                  <c:v>46150</c:v>
                </c:pt>
                <c:pt idx="8">
                  <c:v>46151</c:v>
                </c:pt>
                <c:pt idx="9">
                  <c:v>46152</c:v>
                </c:pt>
                <c:pt idx="10">
                  <c:v>46153</c:v>
                </c:pt>
                <c:pt idx="11">
                  <c:v>46154</c:v>
                </c:pt>
                <c:pt idx="12">
                  <c:v>46155</c:v>
                </c:pt>
                <c:pt idx="13">
                  <c:v>46156</c:v>
                </c:pt>
                <c:pt idx="14">
                  <c:v>46157</c:v>
                </c:pt>
                <c:pt idx="15">
                  <c:v>46158</c:v>
                </c:pt>
                <c:pt idx="16">
                  <c:v>46159</c:v>
                </c:pt>
                <c:pt idx="17">
                  <c:v>46160</c:v>
                </c:pt>
                <c:pt idx="18">
                  <c:v>46161</c:v>
                </c:pt>
                <c:pt idx="19">
                  <c:v>46162</c:v>
                </c:pt>
                <c:pt idx="20">
                  <c:v>46163</c:v>
                </c:pt>
                <c:pt idx="21">
                  <c:v>46164</c:v>
                </c:pt>
                <c:pt idx="22">
                  <c:v>46165</c:v>
                </c:pt>
                <c:pt idx="23">
                  <c:v>46166</c:v>
                </c:pt>
                <c:pt idx="24">
                  <c:v>46167</c:v>
                </c:pt>
                <c:pt idx="25">
                  <c:v>46168</c:v>
                </c:pt>
                <c:pt idx="26">
                  <c:v>46169</c:v>
                </c:pt>
                <c:pt idx="27">
                  <c:v>46170</c:v>
                </c:pt>
                <c:pt idx="28">
                  <c:v>46171</c:v>
                </c:pt>
                <c:pt idx="29">
                  <c:v>46172</c:v>
                </c:pt>
                <c:pt idx="30">
                  <c:v>46173</c:v>
                </c:pt>
              </c:numCache>
            </c:numRef>
          </c:cat>
          <c:val>
            <c:numRef>
              <c:f>Sheet1!$B$2:$B$32</c:f>
              <c:numCache>
                <c:formatCode>General</c:formatCode>
                <c:ptCount val="31"/>
                <c:pt idx="0">
                  <c:v>0</c:v>
                </c:pt>
                <c:pt idx="1">
                  <c:v>0</c:v>
                </c:pt>
                <c:pt idx="2">
                  <c:v>0</c:v>
                </c:pt>
                <c:pt idx="3">
                  <c:v>1380</c:v>
                </c:pt>
                <c:pt idx="4">
                  <c:v>0</c:v>
                </c:pt>
                <c:pt idx="5">
                  <c:v>169288</c:v>
                </c:pt>
                <c:pt idx="6">
                  <c:v>0</c:v>
                </c:pt>
                <c:pt idx="7">
                  <c:v>0</c:v>
                </c:pt>
                <c:pt idx="8">
                  <c:v>0</c:v>
                </c:pt>
                <c:pt idx="9">
                  <c:v>0</c:v>
                </c:pt>
                <c:pt idx="10">
                  <c:v>16490</c:v>
                </c:pt>
                <c:pt idx="11">
                  <c:v>0</c:v>
                </c:pt>
                <c:pt idx="12">
                  <c:v>0</c:v>
                </c:pt>
                <c:pt idx="13">
                  <c:v>1302</c:v>
                </c:pt>
                <c:pt idx="14">
                  <c:v>0</c:v>
                </c:pt>
                <c:pt idx="15">
                  <c:v>0</c:v>
                </c:pt>
                <c:pt idx="16">
                  <c:v>0</c:v>
                </c:pt>
                <c:pt idx="17">
                  <c:v>12288</c:v>
                </c:pt>
                <c:pt idx="18">
                  <c:v>0</c:v>
                </c:pt>
                <c:pt idx="19">
                  <c:v>13068</c:v>
                </c:pt>
                <c:pt idx="20">
                  <c:v>0</c:v>
                </c:pt>
                <c:pt idx="21">
                  <c:v>0</c:v>
                </c:pt>
                <c:pt idx="22">
                  <c:v>0</c:v>
                </c:pt>
                <c:pt idx="23">
                  <c:v>0</c:v>
                </c:pt>
                <c:pt idx="24">
                  <c:v>0</c:v>
                </c:pt>
                <c:pt idx="25">
                  <c:v>5054</c:v>
                </c:pt>
                <c:pt idx="26">
                  <c:v>0</c:v>
                </c:pt>
                <c:pt idx="27">
                  <c:v>61893</c:v>
                </c:pt>
                <c:pt idx="28">
                  <c:v>0</c:v>
                </c:pt>
                <c:pt idx="29">
                  <c:v>0</c:v>
                </c:pt>
                <c:pt idx="30">
                  <c:v>0</c:v>
                </c:pt>
              </c:numCache>
            </c:numRef>
          </c:val>
          <c:smooth val="0"/>
          <c:extLst>
            <c:ext xmlns:c16="http://schemas.microsoft.com/office/drawing/2014/chart" uri="{C3380CC4-5D6E-409C-BE32-E72D297353CC}">
              <c16:uniqueId val="{00000000-0DF4-42AB-9BE0-A3F14BBCFA3F}"/>
            </c:ext>
          </c:extLst>
        </c:ser>
        <c:dLbls>
          <c:showLegendKey val="0"/>
          <c:showVal val="0"/>
          <c:showCatName val="0"/>
          <c:showSerName val="0"/>
          <c:showPercent val="0"/>
          <c:showBubbleSize val="0"/>
        </c:dLbls>
        <c:smooth val="0"/>
        <c:axId val="399236240"/>
        <c:axId val="399235912"/>
      </c:lineChart>
      <c:dateAx>
        <c:axId val="39923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35912"/>
        <c:crosses val="autoZero"/>
        <c:auto val="1"/>
        <c:lblOffset val="100"/>
        <c:baseTimeUnit val="days"/>
      </c:dateAx>
      <c:valAx>
        <c:axId val="39923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3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same_memes</c:v>
                </c:pt>
              </c:strCache>
            </c:strRef>
          </c:cat>
          <c:val>
            <c:numRef>
              <c:f>Sheet1!$B$2</c:f>
              <c:numCache>
                <c:formatCode>General</c:formatCode>
                <c:ptCount val="1"/>
                <c:pt idx="0">
                  <c:v>43745</c:v>
                </c:pt>
              </c:numCache>
            </c:numRef>
          </c:val>
          <c:extLst>
            <c:ext xmlns:c16="http://schemas.microsoft.com/office/drawing/2014/chart" uri="{C3380CC4-5D6E-409C-BE32-E72D297353CC}">
              <c16:uniqueId val="{00000000-41B5-477D-80A4-AC8F43E1B565}"/>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same_memes</c:v>
                </c:pt>
              </c:strCache>
            </c:strRef>
          </c:cat>
          <c:val>
            <c:numRef>
              <c:f>Sheet1!$C$2</c:f>
              <c:numCache>
                <c:formatCode>General</c:formatCode>
                <c:ptCount val="1"/>
                <c:pt idx="0">
                  <c:v>58264</c:v>
                </c:pt>
              </c:numCache>
            </c:numRef>
          </c:val>
          <c:extLst>
            <c:ext xmlns:c16="http://schemas.microsoft.com/office/drawing/2014/chart" uri="{C3380CC4-5D6E-409C-BE32-E72D297353CC}">
              <c16:uniqueId val="{00000001-41B5-477D-80A4-AC8F43E1B565}"/>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same_memes</c:v>
                </c:pt>
              </c:strCache>
            </c:strRef>
          </c:cat>
          <c:val>
            <c:numRef>
              <c:f>Sheet1!$D$2</c:f>
              <c:numCache>
                <c:formatCode>General</c:formatCode>
                <c:ptCount val="1"/>
                <c:pt idx="0">
                  <c:v>47879</c:v>
                </c:pt>
              </c:numCache>
            </c:numRef>
          </c:val>
          <c:extLst>
            <c:ext xmlns:c16="http://schemas.microsoft.com/office/drawing/2014/chart" uri="{C3380CC4-5D6E-409C-BE32-E72D297353CC}">
              <c16:uniqueId val="{00000002-41B5-477D-80A4-AC8F43E1B565}"/>
            </c:ext>
          </c:extLst>
        </c:ser>
        <c:dLbls>
          <c:showLegendKey val="0"/>
          <c:showVal val="0"/>
          <c:showCatName val="0"/>
          <c:showSerName val="0"/>
          <c:showPercent val="0"/>
          <c:showBubbleSize val="0"/>
        </c:dLbls>
        <c:gapWidth val="219"/>
        <c:overlap val="-27"/>
        <c:axId val="495892048"/>
        <c:axId val="495884504"/>
      </c:barChart>
      <c:catAx>
        <c:axId val="49589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84504"/>
        <c:crosses val="autoZero"/>
        <c:auto val="1"/>
        <c:lblAlgn val="ctr"/>
        <c:lblOffset val="100"/>
        <c:noMultiLvlLbl val="0"/>
      </c:catAx>
      <c:valAx>
        <c:axId val="49588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9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same_memes</c:v>
                </c:pt>
              </c:strCache>
            </c:strRef>
          </c:cat>
          <c:val>
            <c:numRef>
              <c:f>Sheet1!$B$2</c:f>
              <c:numCache>
                <c:formatCode>General</c:formatCode>
                <c:ptCount val="1"/>
                <c:pt idx="0">
                  <c:v>1071</c:v>
                </c:pt>
              </c:numCache>
            </c:numRef>
          </c:val>
          <c:extLst>
            <c:ext xmlns:c16="http://schemas.microsoft.com/office/drawing/2014/chart" uri="{C3380CC4-5D6E-409C-BE32-E72D297353CC}">
              <c16:uniqueId val="{00000000-6003-47FA-AEF1-B38CDC99FC66}"/>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same_memes</c:v>
                </c:pt>
              </c:strCache>
            </c:strRef>
          </c:cat>
          <c:val>
            <c:numRef>
              <c:f>Sheet1!$C$2</c:f>
              <c:numCache>
                <c:formatCode>General</c:formatCode>
                <c:ptCount val="1"/>
                <c:pt idx="0">
                  <c:v>21660</c:v>
                </c:pt>
              </c:numCache>
            </c:numRef>
          </c:val>
          <c:extLst>
            <c:ext xmlns:c16="http://schemas.microsoft.com/office/drawing/2014/chart" uri="{C3380CC4-5D6E-409C-BE32-E72D297353CC}">
              <c16:uniqueId val="{00000001-6003-47FA-AEF1-B38CDC99FC66}"/>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same_memes</c:v>
                </c:pt>
              </c:strCache>
            </c:strRef>
          </c:cat>
          <c:val>
            <c:numRef>
              <c:f>Sheet1!$D$2</c:f>
              <c:numCache>
                <c:formatCode>General</c:formatCode>
                <c:ptCount val="1"/>
                <c:pt idx="0">
                  <c:v>81271</c:v>
                </c:pt>
              </c:numCache>
            </c:numRef>
          </c:val>
          <c:extLst>
            <c:ext xmlns:c16="http://schemas.microsoft.com/office/drawing/2014/chart" uri="{C3380CC4-5D6E-409C-BE32-E72D297353CC}">
              <c16:uniqueId val="{00000002-6003-47FA-AEF1-B38CDC99FC66}"/>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same_memes</c:v>
                </c:pt>
              </c:strCache>
            </c:strRef>
          </c:cat>
          <c:val>
            <c:numRef>
              <c:f>Sheet1!$E$2</c:f>
              <c:numCache>
                <c:formatCode>General</c:formatCode>
                <c:ptCount val="1"/>
                <c:pt idx="0">
                  <c:v>32581</c:v>
                </c:pt>
              </c:numCache>
            </c:numRef>
          </c:val>
          <c:extLst>
            <c:ext xmlns:c16="http://schemas.microsoft.com/office/drawing/2014/chart" uri="{C3380CC4-5D6E-409C-BE32-E72D297353CC}">
              <c16:uniqueId val="{00000003-6003-47FA-AEF1-B38CDC99FC66}"/>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same_memes</c:v>
                </c:pt>
              </c:strCache>
            </c:strRef>
          </c:cat>
          <c:val>
            <c:numRef>
              <c:f>Sheet1!$F$2</c:f>
              <c:numCache>
                <c:formatCode>General</c:formatCode>
                <c:ptCount val="1"/>
                <c:pt idx="0">
                  <c:v>8174</c:v>
                </c:pt>
              </c:numCache>
            </c:numRef>
          </c:val>
          <c:extLst>
            <c:ext xmlns:c16="http://schemas.microsoft.com/office/drawing/2014/chart" uri="{C3380CC4-5D6E-409C-BE32-E72D297353CC}">
              <c16:uniqueId val="{00000004-6003-47FA-AEF1-B38CDC99FC66}"/>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same_memes</c:v>
                </c:pt>
              </c:strCache>
            </c:strRef>
          </c:cat>
          <c:val>
            <c:numRef>
              <c:f>Sheet1!$G$2</c:f>
              <c:numCache>
                <c:formatCode>General</c:formatCode>
                <c:ptCount val="1"/>
                <c:pt idx="0">
                  <c:v>3340</c:v>
                </c:pt>
              </c:numCache>
            </c:numRef>
          </c:val>
          <c:extLst>
            <c:ext xmlns:c16="http://schemas.microsoft.com/office/drawing/2014/chart" uri="{C3380CC4-5D6E-409C-BE32-E72D297353CC}">
              <c16:uniqueId val="{00000005-6003-47FA-AEF1-B38CDC99FC66}"/>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same_memes</c:v>
                </c:pt>
              </c:strCache>
            </c:strRef>
          </c:cat>
          <c:val>
            <c:numRef>
              <c:f>Sheet1!$H$2</c:f>
              <c:numCache>
                <c:formatCode>General</c:formatCode>
                <c:ptCount val="1"/>
                <c:pt idx="0">
                  <c:v>1791</c:v>
                </c:pt>
              </c:numCache>
            </c:numRef>
          </c:val>
          <c:extLst>
            <c:ext xmlns:c16="http://schemas.microsoft.com/office/drawing/2014/chart" uri="{C3380CC4-5D6E-409C-BE32-E72D297353CC}">
              <c16:uniqueId val="{00000006-6003-47FA-AEF1-B38CDC99FC66}"/>
            </c:ext>
          </c:extLst>
        </c:ser>
        <c:dLbls>
          <c:showLegendKey val="0"/>
          <c:showVal val="0"/>
          <c:showCatName val="0"/>
          <c:showSerName val="0"/>
          <c:showPercent val="0"/>
          <c:showBubbleSize val="0"/>
        </c:dLbls>
        <c:gapWidth val="219"/>
        <c:overlap val="-27"/>
        <c:axId val="495890736"/>
        <c:axId val="495883192"/>
      </c:barChart>
      <c:catAx>
        <c:axId val="49589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83192"/>
        <c:crosses val="autoZero"/>
        <c:auto val="1"/>
        <c:lblAlgn val="ctr"/>
        <c:lblOffset val="100"/>
        <c:noMultiLvlLbl val="0"/>
      </c:catAx>
      <c:valAx>
        <c:axId val="49588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9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AD1E8-3C4F-4299-9805-0436D71ADEFD}"/>
              </a:ext>
            </a:extLst>
          </p:cNvPr>
          <p:cNvSpPr>
            <a:spLocks noGrp="1"/>
          </p:cNvSpPr>
          <p:nvPr>
            <p:ph type="ctrTitle"/>
          </p:nvPr>
        </p:nvSpPr>
        <p:spPr/>
        <p:txBody>
          <a:bodyPr/>
          <a:lstStyle/>
          <a:p>
            <a:r>
              <a:rPr lang="en-US"/>
              <a:t>Same Memes</a:t>
            </a:r>
          </a:p>
        </p:txBody>
      </p:sp>
      <p:sp>
        <p:nvSpPr>
          <p:cNvPr id="3" name="Subtitle 2">
            <a:extLst>
              <a:ext uri="{FF2B5EF4-FFF2-40B4-BE49-F238E27FC236}">
                <a16:creationId xmlns:a16="http://schemas.microsoft.com/office/drawing/2014/main" id="{7DAF6B5E-1196-4813-8F60-6F73D5D4CF7B}"/>
              </a:ext>
            </a:extLst>
          </p:cNvPr>
          <p:cNvSpPr>
            <a:spLocks noGrp="1"/>
          </p:cNvSpPr>
          <p:nvPr>
            <p:ph type="subTitle" idx="1"/>
          </p:nvPr>
        </p:nvSpPr>
        <p:spPr/>
        <p:txBody>
          <a:bodyPr/>
          <a:lstStyle/>
          <a:p>
            <a:r>
              <a:rPr lang="en-US"/>
              <a:t>RBB</a:t>
            </a:r>
          </a:p>
        </p:txBody>
      </p:sp>
    </p:spTree>
    <p:extLst>
      <p:ext uri="{BB962C8B-B14F-4D97-AF65-F5344CB8AC3E}">
        <p14:creationId xmlns:p14="http://schemas.microsoft.com/office/powerpoint/2010/main" val="2613235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245E7-F57E-4423-AC4A-5B22219657C8}"/>
              </a:ext>
            </a:extLst>
          </p:cNvPr>
          <p:cNvSpPr>
            <a:spLocks noGrp="1"/>
          </p:cNvSpPr>
          <p:nvPr>
            <p:ph type="title"/>
          </p:nvPr>
        </p:nvSpPr>
        <p:spPr/>
        <p:txBody>
          <a:bodyPr/>
          <a:lstStyle/>
          <a:p>
            <a:r>
              <a:rPr lang="en-US"/>
              <a:t>Instagram Followers Total | same_memes</a:t>
            </a:r>
          </a:p>
        </p:txBody>
      </p:sp>
      <p:graphicFrame>
        <p:nvGraphicFramePr>
          <p:cNvPr id="6" name="Chart Placeholder 5">
            <a:extLst>
              <a:ext uri="{FF2B5EF4-FFF2-40B4-BE49-F238E27FC236}">
                <a16:creationId xmlns:a16="http://schemas.microsoft.com/office/drawing/2014/main" id="{861873A7-D7E0-449E-8366-BD8BD52DA5A0}"/>
              </a:ext>
            </a:extLst>
          </p:cNvPr>
          <p:cNvGraphicFramePr>
            <a:graphicFrameLocks noGrp="1"/>
          </p:cNvGraphicFramePr>
          <p:nvPr>
            <p:ph type="chart" sz="quarter" idx="13"/>
            <p:extLst>
              <p:ext uri="{D42A27DB-BD31-4B8C-83A1-F6EECF244321}">
                <p14:modId xmlns:p14="http://schemas.microsoft.com/office/powerpoint/2010/main" val="1064781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DD9F77-0398-47FB-B62D-A135E4F8591A}"/>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0D966CD1-AA0F-4E5C-BC45-2B7B386E85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381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C309-28DF-4581-AE76-F0A12FC09185}"/>
              </a:ext>
            </a:extLst>
          </p:cNvPr>
          <p:cNvSpPr>
            <a:spLocks noGrp="1"/>
          </p:cNvSpPr>
          <p:nvPr>
            <p:ph type="title"/>
          </p:nvPr>
        </p:nvSpPr>
        <p:spPr/>
        <p:txBody>
          <a:bodyPr/>
          <a:lstStyle/>
          <a:p>
            <a:r>
              <a:rPr lang="en-US"/>
              <a:t>Instagram Followers Change | same_memes</a:t>
            </a:r>
          </a:p>
        </p:txBody>
      </p:sp>
      <p:graphicFrame>
        <p:nvGraphicFramePr>
          <p:cNvPr id="6" name="Chart Placeholder 5">
            <a:extLst>
              <a:ext uri="{FF2B5EF4-FFF2-40B4-BE49-F238E27FC236}">
                <a16:creationId xmlns:a16="http://schemas.microsoft.com/office/drawing/2014/main" id="{52958103-2EB3-400F-927D-3AB691623E1C}"/>
              </a:ext>
            </a:extLst>
          </p:cNvPr>
          <p:cNvGraphicFramePr>
            <a:graphicFrameLocks noGrp="1"/>
          </p:cNvGraphicFramePr>
          <p:nvPr>
            <p:ph type="chart" sz="quarter" idx="13"/>
            <p:extLst>
              <p:ext uri="{D42A27DB-BD31-4B8C-83A1-F6EECF244321}">
                <p14:modId xmlns:p14="http://schemas.microsoft.com/office/powerpoint/2010/main" val="4067538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D77A15-BF3C-4816-ABD6-10AB2BFF6A69}"/>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A476F3E5-6C04-4A6E-9CF0-A9537AF733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406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CBBF-C8F4-4DE8-B413-CF03E6CA16F9}"/>
              </a:ext>
            </a:extLst>
          </p:cNvPr>
          <p:cNvSpPr>
            <a:spLocks noGrp="1"/>
          </p:cNvSpPr>
          <p:nvPr>
            <p:ph type="title"/>
          </p:nvPr>
        </p:nvSpPr>
        <p:spPr/>
        <p:txBody>
          <a:bodyPr/>
          <a:lstStyle/>
          <a:p>
            <a:r>
              <a:rPr lang="en-US"/>
              <a:t>Instagram Reach | same_memes</a:t>
            </a:r>
          </a:p>
        </p:txBody>
      </p:sp>
      <p:graphicFrame>
        <p:nvGraphicFramePr>
          <p:cNvPr id="6" name="Chart Placeholder 5">
            <a:extLst>
              <a:ext uri="{FF2B5EF4-FFF2-40B4-BE49-F238E27FC236}">
                <a16:creationId xmlns:a16="http://schemas.microsoft.com/office/drawing/2014/main" id="{56E9D036-32FD-4F2C-963D-82C50DB326C8}"/>
              </a:ext>
            </a:extLst>
          </p:cNvPr>
          <p:cNvGraphicFramePr>
            <a:graphicFrameLocks noGrp="1"/>
          </p:cNvGraphicFramePr>
          <p:nvPr>
            <p:ph type="chart" sz="quarter" idx="13"/>
            <p:extLst>
              <p:ext uri="{D42A27DB-BD31-4B8C-83A1-F6EECF244321}">
                <p14:modId xmlns:p14="http://schemas.microsoft.com/office/powerpoint/2010/main" val="1815883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2FFFA8-FBA7-4D81-8053-BF00A9F3EF8A}"/>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F3243FA0-A654-4D02-B1DF-33B61778C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603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9196A-DBDC-4BD9-93AE-BC127AF9FA23}"/>
              </a:ext>
            </a:extLst>
          </p:cNvPr>
          <p:cNvSpPr>
            <a:spLocks noGrp="1"/>
          </p:cNvSpPr>
          <p:nvPr>
            <p:ph type="title"/>
          </p:nvPr>
        </p:nvSpPr>
        <p:spPr/>
        <p:txBody>
          <a:bodyPr/>
          <a:lstStyle/>
          <a:p>
            <a:r>
              <a:rPr lang="en-US"/>
              <a:t>Instagram Total Interactions | same_memes</a:t>
            </a:r>
          </a:p>
        </p:txBody>
      </p:sp>
      <p:graphicFrame>
        <p:nvGraphicFramePr>
          <p:cNvPr id="6" name="Chart Placeholder 5">
            <a:extLst>
              <a:ext uri="{FF2B5EF4-FFF2-40B4-BE49-F238E27FC236}">
                <a16:creationId xmlns:a16="http://schemas.microsoft.com/office/drawing/2014/main" id="{CB4CC70C-C3F6-49F9-A034-63B14D782B9D}"/>
              </a:ext>
            </a:extLst>
          </p:cNvPr>
          <p:cNvGraphicFramePr>
            <a:graphicFrameLocks noGrp="1"/>
          </p:cNvGraphicFramePr>
          <p:nvPr>
            <p:ph type="chart" sz="quarter" idx="13"/>
            <p:extLst>
              <p:ext uri="{D42A27DB-BD31-4B8C-83A1-F6EECF244321}">
                <p14:modId xmlns:p14="http://schemas.microsoft.com/office/powerpoint/2010/main" val="4127904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1A1F8-CD86-4909-8164-02100F24594F}"/>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AD3DD5FA-C4A8-4BCF-9873-572203FE77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093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D6A32-843C-4883-8D5B-7957A91A215B}"/>
              </a:ext>
            </a:extLst>
          </p:cNvPr>
          <p:cNvSpPr>
            <a:spLocks noGrp="1"/>
          </p:cNvSpPr>
          <p:nvPr>
            <p:ph type="title"/>
          </p:nvPr>
        </p:nvSpPr>
        <p:spPr/>
        <p:txBody>
          <a:bodyPr/>
          <a:lstStyle/>
          <a:p>
            <a:r>
              <a:rPr lang="en-US"/>
              <a:t>Instagram Posts Table | same_memes - 1 of 7</a:t>
            </a:r>
          </a:p>
        </p:txBody>
      </p:sp>
      <p:graphicFrame>
        <p:nvGraphicFramePr>
          <p:cNvPr id="5" name="Table Placeholder 4">
            <a:extLst>
              <a:ext uri="{FF2B5EF4-FFF2-40B4-BE49-F238E27FC236}">
                <a16:creationId xmlns:a16="http://schemas.microsoft.com/office/drawing/2014/main" id="{B075E792-40C3-4110-8217-844817E40902}"/>
              </a:ext>
            </a:extLst>
          </p:cNvPr>
          <p:cNvGraphicFramePr>
            <a:graphicFrameLocks noGrp="1"/>
          </p:cNvGraphicFramePr>
          <p:nvPr>
            <p:ph type="tbl" sz="quarter" idx="13"/>
            <p:extLst>
              <p:ext uri="{D42A27DB-BD31-4B8C-83A1-F6EECF244321}">
                <p14:modId xmlns:p14="http://schemas.microsoft.com/office/powerpoint/2010/main" val="422981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83852300"/>
                    </a:ext>
                  </a:extLst>
                </a:gridCol>
                <a:gridCol w="1069848">
                  <a:extLst>
                    <a:ext uri="{9D8B030D-6E8A-4147-A177-3AD203B41FA5}">
                      <a16:colId xmlns:a16="http://schemas.microsoft.com/office/drawing/2014/main" val="2420913603"/>
                    </a:ext>
                  </a:extLst>
                </a:gridCol>
                <a:gridCol w="493776">
                  <a:extLst>
                    <a:ext uri="{9D8B030D-6E8A-4147-A177-3AD203B41FA5}">
                      <a16:colId xmlns:a16="http://schemas.microsoft.com/office/drawing/2014/main" val="1382859553"/>
                    </a:ext>
                  </a:extLst>
                </a:gridCol>
                <a:gridCol w="493776">
                  <a:extLst>
                    <a:ext uri="{9D8B030D-6E8A-4147-A177-3AD203B41FA5}">
                      <a16:colId xmlns:a16="http://schemas.microsoft.com/office/drawing/2014/main" val="2654986373"/>
                    </a:ext>
                  </a:extLst>
                </a:gridCol>
                <a:gridCol w="493776">
                  <a:extLst>
                    <a:ext uri="{9D8B030D-6E8A-4147-A177-3AD203B41FA5}">
                      <a16:colId xmlns:a16="http://schemas.microsoft.com/office/drawing/2014/main" val="236029504"/>
                    </a:ext>
                  </a:extLst>
                </a:gridCol>
                <a:gridCol w="493776">
                  <a:extLst>
                    <a:ext uri="{9D8B030D-6E8A-4147-A177-3AD203B41FA5}">
                      <a16:colId xmlns:a16="http://schemas.microsoft.com/office/drawing/2014/main" val="1425117887"/>
                    </a:ext>
                  </a:extLst>
                </a:gridCol>
                <a:gridCol w="493776">
                  <a:extLst>
                    <a:ext uri="{9D8B030D-6E8A-4147-A177-3AD203B41FA5}">
                      <a16:colId xmlns:a16="http://schemas.microsoft.com/office/drawing/2014/main" val="2370890577"/>
                    </a:ext>
                  </a:extLst>
                </a:gridCol>
                <a:gridCol w="493776">
                  <a:extLst>
                    <a:ext uri="{9D8B030D-6E8A-4147-A177-3AD203B41FA5}">
                      <a16:colId xmlns:a16="http://schemas.microsoft.com/office/drawing/2014/main" val="3645189202"/>
                    </a:ext>
                  </a:extLst>
                </a:gridCol>
                <a:gridCol w="493776">
                  <a:extLst>
                    <a:ext uri="{9D8B030D-6E8A-4147-A177-3AD203B41FA5}">
                      <a16:colId xmlns:a16="http://schemas.microsoft.com/office/drawing/2014/main" val="3333704949"/>
                    </a:ext>
                  </a:extLst>
                </a:gridCol>
                <a:gridCol w="493776">
                  <a:extLst>
                    <a:ext uri="{9D8B030D-6E8A-4147-A177-3AD203B41FA5}">
                      <a16:colId xmlns:a16="http://schemas.microsoft.com/office/drawing/2014/main" val="3531954636"/>
                    </a:ext>
                  </a:extLst>
                </a:gridCol>
                <a:gridCol w="493776">
                  <a:extLst>
                    <a:ext uri="{9D8B030D-6E8A-4147-A177-3AD203B41FA5}">
                      <a16:colId xmlns:a16="http://schemas.microsoft.com/office/drawing/2014/main" val="2892478482"/>
                    </a:ext>
                  </a:extLst>
                </a:gridCol>
                <a:gridCol w="493776">
                  <a:extLst>
                    <a:ext uri="{9D8B030D-6E8A-4147-A177-3AD203B41FA5}">
                      <a16:colId xmlns:a16="http://schemas.microsoft.com/office/drawing/2014/main" val="3422394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464193836"/>
                  </a:ext>
                </a:extLst>
              </a:tr>
            </a:tbl>
          </a:graphicData>
        </a:graphic>
      </p:graphicFrame>
      <p:sp>
        <p:nvSpPr>
          <p:cNvPr id="4" name="Text Placeholder 3">
            <a:extLst>
              <a:ext uri="{FF2B5EF4-FFF2-40B4-BE49-F238E27FC236}">
                <a16:creationId xmlns:a16="http://schemas.microsoft.com/office/drawing/2014/main" id="{4CF3A575-D409-4277-A983-CD014F9C938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902418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D8AC0-A0B7-46AA-B409-65A76A01BC3F}"/>
              </a:ext>
            </a:extLst>
          </p:cNvPr>
          <p:cNvSpPr>
            <a:spLocks noGrp="1"/>
          </p:cNvSpPr>
          <p:nvPr>
            <p:ph type="title"/>
          </p:nvPr>
        </p:nvSpPr>
        <p:spPr/>
        <p:txBody>
          <a:bodyPr/>
          <a:lstStyle/>
          <a:p>
            <a:r>
              <a:rPr lang="en-US"/>
              <a:t>Instagram Posts Table | same_memes - 2 of 7</a:t>
            </a:r>
          </a:p>
        </p:txBody>
      </p:sp>
      <p:graphicFrame>
        <p:nvGraphicFramePr>
          <p:cNvPr id="5" name="Table Placeholder 4">
            <a:extLst>
              <a:ext uri="{FF2B5EF4-FFF2-40B4-BE49-F238E27FC236}">
                <a16:creationId xmlns:a16="http://schemas.microsoft.com/office/drawing/2014/main" id="{383206E9-D667-479F-95CF-6E993812D6F7}"/>
              </a:ext>
            </a:extLst>
          </p:cNvPr>
          <p:cNvGraphicFramePr>
            <a:graphicFrameLocks noGrp="1"/>
          </p:cNvGraphicFramePr>
          <p:nvPr>
            <p:ph type="tbl" sz="quarter" idx="13"/>
            <p:extLst>
              <p:ext uri="{D42A27DB-BD31-4B8C-83A1-F6EECF244321}">
                <p14:modId xmlns:p14="http://schemas.microsoft.com/office/powerpoint/2010/main" val="4254580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27031767"/>
                    </a:ext>
                  </a:extLst>
                </a:gridCol>
                <a:gridCol w="1069848">
                  <a:extLst>
                    <a:ext uri="{9D8B030D-6E8A-4147-A177-3AD203B41FA5}">
                      <a16:colId xmlns:a16="http://schemas.microsoft.com/office/drawing/2014/main" val="1302212663"/>
                    </a:ext>
                  </a:extLst>
                </a:gridCol>
                <a:gridCol w="493776">
                  <a:extLst>
                    <a:ext uri="{9D8B030D-6E8A-4147-A177-3AD203B41FA5}">
                      <a16:colId xmlns:a16="http://schemas.microsoft.com/office/drawing/2014/main" val="3627493437"/>
                    </a:ext>
                  </a:extLst>
                </a:gridCol>
                <a:gridCol w="493776">
                  <a:extLst>
                    <a:ext uri="{9D8B030D-6E8A-4147-A177-3AD203B41FA5}">
                      <a16:colId xmlns:a16="http://schemas.microsoft.com/office/drawing/2014/main" val="760083764"/>
                    </a:ext>
                  </a:extLst>
                </a:gridCol>
                <a:gridCol w="493776">
                  <a:extLst>
                    <a:ext uri="{9D8B030D-6E8A-4147-A177-3AD203B41FA5}">
                      <a16:colId xmlns:a16="http://schemas.microsoft.com/office/drawing/2014/main" val="2101633595"/>
                    </a:ext>
                  </a:extLst>
                </a:gridCol>
                <a:gridCol w="493776">
                  <a:extLst>
                    <a:ext uri="{9D8B030D-6E8A-4147-A177-3AD203B41FA5}">
                      <a16:colId xmlns:a16="http://schemas.microsoft.com/office/drawing/2014/main" val="2382318027"/>
                    </a:ext>
                  </a:extLst>
                </a:gridCol>
                <a:gridCol w="493776">
                  <a:extLst>
                    <a:ext uri="{9D8B030D-6E8A-4147-A177-3AD203B41FA5}">
                      <a16:colId xmlns:a16="http://schemas.microsoft.com/office/drawing/2014/main" val="2307215120"/>
                    </a:ext>
                  </a:extLst>
                </a:gridCol>
                <a:gridCol w="493776">
                  <a:extLst>
                    <a:ext uri="{9D8B030D-6E8A-4147-A177-3AD203B41FA5}">
                      <a16:colId xmlns:a16="http://schemas.microsoft.com/office/drawing/2014/main" val="771094196"/>
                    </a:ext>
                  </a:extLst>
                </a:gridCol>
                <a:gridCol w="493776">
                  <a:extLst>
                    <a:ext uri="{9D8B030D-6E8A-4147-A177-3AD203B41FA5}">
                      <a16:colId xmlns:a16="http://schemas.microsoft.com/office/drawing/2014/main" val="947664472"/>
                    </a:ext>
                  </a:extLst>
                </a:gridCol>
                <a:gridCol w="493776">
                  <a:extLst>
                    <a:ext uri="{9D8B030D-6E8A-4147-A177-3AD203B41FA5}">
                      <a16:colId xmlns:a16="http://schemas.microsoft.com/office/drawing/2014/main" val="3325545133"/>
                    </a:ext>
                  </a:extLst>
                </a:gridCol>
                <a:gridCol w="493776">
                  <a:extLst>
                    <a:ext uri="{9D8B030D-6E8A-4147-A177-3AD203B41FA5}">
                      <a16:colId xmlns:a16="http://schemas.microsoft.com/office/drawing/2014/main" val="2339896605"/>
                    </a:ext>
                  </a:extLst>
                </a:gridCol>
                <a:gridCol w="493776">
                  <a:extLst>
                    <a:ext uri="{9D8B030D-6E8A-4147-A177-3AD203B41FA5}">
                      <a16:colId xmlns:a16="http://schemas.microsoft.com/office/drawing/2014/main" val="1489398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228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- 2026-05-06 12:56:01</a:t>
                      </a:r>
                      <a:r>
                        <a:rPr kumimoji="0" lang="de-DE" sz="1000" b="0" i="0" u="none" strike="noStrike" kern="1200" cap="none" spc="0" normalizeH="0" baseline="0" noProof="0">
                          <a:ln>
                            <a:noFill/>
                          </a:ln>
                          <a:solidFill>
                            <a:prstClr val="black"/>
                          </a:solidFill>
                          <a:effectLst/>
                          <a:uLnTx/>
                          <a:uFillTx/>
                          <a:latin typeface="Calibri"/>
                          <a:ea typeface="+mn-ea"/>
                          <a:cs typeface="+mn-cs"/>
                        </a:rPr>
                        <a:t>
 Haben wir irgendwas vergessen?
.
.
.
Vor genau einem Jahr wurde Merz (im zweiten Anlauf) zum Bundeskanzler gewählt. In dieser Zeit tätigte er einige Aussagen, die auf Kritik gestoßen sind. Auch Vorschläge, die von ihm, der Bundesregierung oder der CDU unterbreitet wurden, sind häufig umstritten. Insgesamt kassiert die schwarz-rote Koalition wenig Zuspruch. In diesem Post wird nur eine Auswahl von Amtshandlungen und Vorschlägen gezeigt.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https://quintly-eu-image-storage.s3.amazonaws.com/2c03fa14ccc81fd81fa9520f31f9abaa/827ff1858f791b894696a1b3c59599ef.jpg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2072517</a:t>
                      </a:r>
                    </a:p>
                  </a:txBody>
                  <a:tcPr/>
                </a:tc>
                <a:extLst>
                  <a:ext uri="{0D108BD9-81ED-4DB2-BD59-A6C34878D82A}">
                    <a16:rowId xmlns:a16="http://schemas.microsoft.com/office/drawing/2014/main" val="3362757021"/>
                  </a:ext>
                </a:extLst>
              </a:tr>
            </a:tbl>
          </a:graphicData>
        </a:graphic>
      </p:graphicFrame>
      <p:sp>
        <p:nvSpPr>
          <p:cNvPr id="4" name="Text Placeholder 3">
            <a:extLst>
              <a:ext uri="{FF2B5EF4-FFF2-40B4-BE49-F238E27FC236}">
                <a16:creationId xmlns:a16="http://schemas.microsoft.com/office/drawing/2014/main" id="{BCF5CBEE-CAFD-4693-B75E-FE5C68689C0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262481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3F434-8AE6-4D2D-88D4-0AD7942544D6}"/>
              </a:ext>
            </a:extLst>
          </p:cNvPr>
          <p:cNvSpPr>
            <a:spLocks noGrp="1"/>
          </p:cNvSpPr>
          <p:nvPr>
            <p:ph type="title"/>
          </p:nvPr>
        </p:nvSpPr>
        <p:spPr/>
        <p:txBody>
          <a:bodyPr/>
          <a:lstStyle/>
          <a:p>
            <a:r>
              <a:rPr lang="en-US"/>
              <a:t>Instagram Posts Table | same_memes - 3 of 7</a:t>
            </a:r>
          </a:p>
        </p:txBody>
      </p:sp>
      <p:graphicFrame>
        <p:nvGraphicFramePr>
          <p:cNvPr id="5" name="Table Placeholder 4">
            <a:extLst>
              <a:ext uri="{FF2B5EF4-FFF2-40B4-BE49-F238E27FC236}">
                <a16:creationId xmlns:a16="http://schemas.microsoft.com/office/drawing/2014/main" id="{88854E58-3EDD-4D67-9C23-6F6E5B8CA02D}"/>
              </a:ext>
            </a:extLst>
          </p:cNvPr>
          <p:cNvGraphicFramePr>
            <a:graphicFrameLocks noGrp="1"/>
          </p:cNvGraphicFramePr>
          <p:nvPr>
            <p:ph type="tbl" sz="quarter" idx="13"/>
            <p:extLst>
              <p:ext uri="{D42A27DB-BD31-4B8C-83A1-F6EECF244321}">
                <p14:modId xmlns:p14="http://schemas.microsoft.com/office/powerpoint/2010/main" val="282866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52628570"/>
                    </a:ext>
                  </a:extLst>
                </a:gridCol>
                <a:gridCol w="1069848">
                  <a:extLst>
                    <a:ext uri="{9D8B030D-6E8A-4147-A177-3AD203B41FA5}">
                      <a16:colId xmlns:a16="http://schemas.microsoft.com/office/drawing/2014/main" val="2178720475"/>
                    </a:ext>
                  </a:extLst>
                </a:gridCol>
                <a:gridCol w="493776">
                  <a:extLst>
                    <a:ext uri="{9D8B030D-6E8A-4147-A177-3AD203B41FA5}">
                      <a16:colId xmlns:a16="http://schemas.microsoft.com/office/drawing/2014/main" val="3165269255"/>
                    </a:ext>
                  </a:extLst>
                </a:gridCol>
                <a:gridCol w="493776">
                  <a:extLst>
                    <a:ext uri="{9D8B030D-6E8A-4147-A177-3AD203B41FA5}">
                      <a16:colId xmlns:a16="http://schemas.microsoft.com/office/drawing/2014/main" val="2047068225"/>
                    </a:ext>
                  </a:extLst>
                </a:gridCol>
                <a:gridCol w="493776">
                  <a:extLst>
                    <a:ext uri="{9D8B030D-6E8A-4147-A177-3AD203B41FA5}">
                      <a16:colId xmlns:a16="http://schemas.microsoft.com/office/drawing/2014/main" val="3353608133"/>
                    </a:ext>
                  </a:extLst>
                </a:gridCol>
                <a:gridCol w="493776">
                  <a:extLst>
                    <a:ext uri="{9D8B030D-6E8A-4147-A177-3AD203B41FA5}">
                      <a16:colId xmlns:a16="http://schemas.microsoft.com/office/drawing/2014/main" val="2967676433"/>
                    </a:ext>
                  </a:extLst>
                </a:gridCol>
                <a:gridCol w="493776">
                  <a:extLst>
                    <a:ext uri="{9D8B030D-6E8A-4147-A177-3AD203B41FA5}">
                      <a16:colId xmlns:a16="http://schemas.microsoft.com/office/drawing/2014/main" val="3863218090"/>
                    </a:ext>
                  </a:extLst>
                </a:gridCol>
                <a:gridCol w="493776">
                  <a:extLst>
                    <a:ext uri="{9D8B030D-6E8A-4147-A177-3AD203B41FA5}">
                      <a16:colId xmlns:a16="http://schemas.microsoft.com/office/drawing/2014/main" val="3444021738"/>
                    </a:ext>
                  </a:extLst>
                </a:gridCol>
                <a:gridCol w="493776">
                  <a:extLst>
                    <a:ext uri="{9D8B030D-6E8A-4147-A177-3AD203B41FA5}">
                      <a16:colId xmlns:a16="http://schemas.microsoft.com/office/drawing/2014/main" val="2074468619"/>
                    </a:ext>
                  </a:extLst>
                </a:gridCol>
                <a:gridCol w="493776">
                  <a:extLst>
                    <a:ext uri="{9D8B030D-6E8A-4147-A177-3AD203B41FA5}">
                      <a16:colId xmlns:a16="http://schemas.microsoft.com/office/drawing/2014/main" val="119822580"/>
                    </a:ext>
                  </a:extLst>
                </a:gridCol>
                <a:gridCol w="493776">
                  <a:extLst>
                    <a:ext uri="{9D8B030D-6E8A-4147-A177-3AD203B41FA5}">
                      <a16:colId xmlns:a16="http://schemas.microsoft.com/office/drawing/2014/main" val="1819456382"/>
                    </a:ext>
                  </a:extLst>
                </a:gridCol>
                <a:gridCol w="493776">
                  <a:extLst>
                    <a:ext uri="{9D8B030D-6E8A-4147-A177-3AD203B41FA5}">
                      <a16:colId xmlns:a16="http://schemas.microsoft.com/office/drawing/2014/main" val="1712639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43499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- 2026-05-28 14:22:16</a:t>
                      </a:r>
                      <a:r>
                        <a:rPr kumimoji="0" lang="de-DE" sz="1000" b="0" i="0" u="none" strike="noStrike" kern="1200" cap="none" spc="0" normalizeH="0" baseline="0" noProof="0">
                          <a:ln>
                            <a:noFill/>
                          </a:ln>
                          <a:solidFill>
                            <a:prstClr val="black"/>
                          </a:solidFill>
                          <a:effectLst/>
                          <a:uLnTx/>
                          <a:uFillTx/>
                          <a:latin typeface="Calibri"/>
                          <a:ea typeface="+mn-ea"/>
                          <a:cs typeface="+mn-cs"/>
                        </a:rPr>
                        <a:t>
 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237940</a:t>
                      </a:r>
                    </a:p>
                  </a:txBody>
                  <a:tcPr/>
                </a:tc>
                <a:extLst>
                  <a:ext uri="{0D108BD9-81ED-4DB2-BD59-A6C34878D82A}">
                    <a16:rowId xmlns:a16="http://schemas.microsoft.com/office/drawing/2014/main" val="1047664182"/>
                  </a:ext>
                </a:extLst>
              </a:tr>
            </a:tbl>
          </a:graphicData>
        </a:graphic>
      </p:graphicFrame>
      <p:sp>
        <p:nvSpPr>
          <p:cNvPr id="4" name="Text Placeholder 3">
            <a:extLst>
              <a:ext uri="{FF2B5EF4-FFF2-40B4-BE49-F238E27FC236}">
                <a16:creationId xmlns:a16="http://schemas.microsoft.com/office/drawing/2014/main" id="{29290683-36E6-4554-B215-DFD99BBDB78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011853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B99F2-2A35-49F9-8D51-A98BC1FC1828}"/>
              </a:ext>
            </a:extLst>
          </p:cNvPr>
          <p:cNvSpPr>
            <a:spLocks noGrp="1"/>
          </p:cNvSpPr>
          <p:nvPr>
            <p:ph type="title"/>
          </p:nvPr>
        </p:nvSpPr>
        <p:spPr/>
        <p:txBody>
          <a:bodyPr/>
          <a:lstStyle/>
          <a:p>
            <a:r>
              <a:rPr lang="en-US"/>
              <a:t>Instagram Posts Table | same_memes - 4 of 7</a:t>
            </a:r>
          </a:p>
        </p:txBody>
      </p:sp>
      <p:graphicFrame>
        <p:nvGraphicFramePr>
          <p:cNvPr id="5" name="Table Placeholder 4">
            <a:extLst>
              <a:ext uri="{FF2B5EF4-FFF2-40B4-BE49-F238E27FC236}">
                <a16:creationId xmlns:a16="http://schemas.microsoft.com/office/drawing/2014/main" id="{49337C75-0AEE-4AF7-94D7-0EDB88FD60F4}"/>
              </a:ext>
            </a:extLst>
          </p:cNvPr>
          <p:cNvGraphicFramePr>
            <a:graphicFrameLocks noGrp="1"/>
          </p:cNvGraphicFramePr>
          <p:nvPr>
            <p:ph type="tbl" sz="quarter" idx="13"/>
            <p:extLst>
              <p:ext uri="{D42A27DB-BD31-4B8C-83A1-F6EECF244321}">
                <p14:modId xmlns:p14="http://schemas.microsoft.com/office/powerpoint/2010/main" val="3868026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79496555"/>
                    </a:ext>
                  </a:extLst>
                </a:gridCol>
                <a:gridCol w="1069848">
                  <a:extLst>
                    <a:ext uri="{9D8B030D-6E8A-4147-A177-3AD203B41FA5}">
                      <a16:colId xmlns:a16="http://schemas.microsoft.com/office/drawing/2014/main" val="3002676774"/>
                    </a:ext>
                  </a:extLst>
                </a:gridCol>
                <a:gridCol w="493776">
                  <a:extLst>
                    <a:ext uri="{9D8B030D-6E8A-4147-A177-3AD203B41FA5}">
                      <a16:colId xmlns:a16="http://schemas.microsoft.com/office/drawing/2014/main" val="2188423215"/>
                    </a:ext>
                  </a:extLst>
                </a:gridCol>
                <a:gridCol w="493776">
                  <a:extLst>
                    <a:ext uri="{9D8B030D-6E8A-4147-A177-3AD203B41FA5}">
                      <a16:colId xmlns:a16="http://schemas.microsoft.com/office/drawing/2014/main" val="253300354"/>
                    </a:ext>
                  </a:extLst>
                </a:gridCol>
                <a:gridCol w="493776">
                  <a:extLst>
                    <a:ext uri="{9D8B030D-6E8A-4147-A177-3AD203B41FA5}">
                      <a16:colId xmlns:a16="http://schemas.microsoft.com/office/drawing/2014/main" val="1133103927"/>
                    </a:ext>
                  </a:extLst>
                </a:gridCol>
                <a:gridCol w="493776">
                  <a:extLst>
                    <a:ext uri="{9D8B030D-6E8A-4147-A177-3AD203B41FA5}">
                      <a16:colId xmlns:a16="http://schemas.microsoft.com/office/drawing/2014/main" val="802450730"/>
                    </a:ext>
                  </a:extLst>
                </a:gridCol>
                <a:gridCol w="493776">
                  <a:extLst>
                    <a:ext uri="{9D8B030D-6E8A-4147-A177-3AD203B41FA5}">
                      <a16:colId xmlns:a16="http://schemas.microsoft.com/office/drawing/2014/main" val="2652125500"/>
                    </a:ext>
                  </a:extLst>
                </a:gridCol>
                <a:gridCol w="493776">
                  <a:extLst>
                    <a:ext uri="{9D8B030D-6E8A-4147-A177-3AD203B41FA5}">
                      <a16:colId xmlns:a16="http://schemas.microsoft.com/office/drawing/2014/main" val="690141404"/>
                    </a:ext>
                  </a:extLst>
                </a:gridCol>
                <a:gridCol w="493776">
                  <a:extLst>
                    <a:ext uri="{9D8B030D-6E8A-4147-A177-3AD203B41FA5}">
                      <a16:colId xmlns:a16="http://schemas.microsoft.com/office/drawing/2014/main" val="3813432535"/>
                    </a:ext>
                  </a:extLst>
                </a:gridCol>
                <a:gridCol w="493776">
                  <a:extLst>
                    <a:ext uri="{9D8B030D-6E8A-4147-A177-3AD203B41FA5}">
                      <a16:colId xmlns:a16="http://schemas.microsoft.com/office/drawing/2014/main" val="3325777747"/>
                    </a:ext>
                  </a:extLst>
                </a:gridCol>
                <a:gridCol w="493776">
                  <a:extLst>
                    <a:ext uri="{9D8B030D-6E8A-4147-A177-3AD203B41FA5}">
                      <a16:colId xmlns:a16="http://schemas.microsoft.com/office/drawing/2014/main" val="483531920"/>
                    </a:ext>
                  </a:extLst>
                </a:gridCol>
                <a:gridCol w="493776">
                  <a:extLst>
                    <a:ext uri="{9D8B030D-6E8A-4147-A177-3AD203B41FA5}">
                      <a16:colId xmlns:a16="http://schemas.microsoft.com/office/drawing/2014/main" val="246213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10193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- 2026-05-11 12:58:54</a:t>
                      </a:r>
                      <a:r>
                        <a:rPr kumimoji="0" lang="de-DE" sz="1000" b="0" i="0" u="none" strike="noStrike" kern="1200" cap="none" spc="0" normalizeH="0" baseline="0" noProof="0">
                          <a:ln>
                            <a:noFill/>
                          </a:ln>
                          <a:solidFill>
                            <a:prstClr val="black"/>
                          </a:solidFill>
                          <a:effectLst/>
                          <a:uLnTx/>
                          <a:uFillTx/>
                          <a:latin typeface="Calibri"/>
                          <a:ea typeface="+mn-ea"/>
                          <a:cs typeface="+mn-cs"/>
                        </a:rPr>
                        <a:t>
 Immerhin kann man bisschen Miete sparen wenn man einfach gleich ins Büro zieht zum Beispiel 😎
.
.
.
.
Zur Umsetzung der EU-Arbeitszeitrichtlinie plant die Bundesregierung unter Friedrich Merz eine Reform des Arbeitszeitgesetzes, bei der der klassische Acht-Stunden-Tag aufgelockert werden soll. Nach dem Gesetzesentwurf, welcher im Juni vorgelegt wird, wäre eine tägliche Arbeitszeit von bis zu 12 Stunden und 15 Minuten zulässig. 
Kritiker fürchten, dass Beschäftigte gezwungen werden können, an einzelnen Tagen diese Arbeitszeiten wahrnehmen zu müssen und sich einer solchen Anweisung nicht widersetzen zu können.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https://quintly-eu-image-storage.s3.amazonaws.com/2c03fa14ccc81fd81fa9520f31f9abaa/e060f546787c15afea0f3d88014bea35.jpg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263459</a:t>
                      </a:r>
                    </a:p>
                  </a:txBody>
                  <a:tcPr/>
                </a:tc>
                <a:extLst>
                  <a:ext uri="{0D108BD9-81ED-4DB2-BD59-A6C34878D82A}">
                    <a16:rowId xmlns:a16="http://schemas.microsoft.com/office/drawing/2014/main" val="2203320548"/>
                  </a:ext>
                </a:extLst>
              </a:tr>
            </a:tbl>
          </a:graphicData>
        </a:graphic>
      </p:graphicFrame>
      <p:sp>
        <p:nvSpPr>
          <p:cNvPr id="4" name="Text Placeholder 3">
            <a:extLst>
              <a:ext uri="{FF2B5EF4-FFF2-40B4-BE49-F238E27FC236}">
                <a16:creationId xmlns:a16="http://schemas.microsoft.com/office/drawing/2014/main" id="{B7A9175A-31CA-4EEE-BA21-6D237C1470B0}"/>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112494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D9398-E9C1-4CF5-B623-E4EF15423D1C}"/>
              </a:ext>
            </a:extLst>
          </p:cNvPr>
          <p:cNvSpPr>
            <a:spLocks noGrp="1"/>
          </p:cNvSpPr>
          <p:nvPr>
            <p:ph type="title"/>
          </p:nvPr>
        </p:nvSpPr>
        <p:spPr/>
        <p:txBody>
          <a:bodyPr/>
          <a:lstStyle/>
          <a:p>
            <a:r>
              <a:rPr lang="en-US"/>
              <a:t>Instagram Posts Table | same_memes - 5 of 7</a:t>
            </a:r>
          </a:p>
        </p:txBody>
      </p:sp>
      <p:graphicFrame>
        <p:nvGraphicFramePr>
          <p:cNvPr id="5" name="Table Placeholder 4">
            <a:extLst>
              <a:ext uri="{FF2B5EF4-FFF2-40B4-BE49-F238E27FC236}">
                <a16:creationId xmlns:a16="http://schemas.microsoft.com/office/drawing/2014/main" id="{E93EB72A-57A2-43F5-956C-5F8243CB5FAB}"/>
              </a:ext>
            </a:extLst>
          </p:cNvPr>
          <p:cNvGraphicFramePr>
            <a:graphicFrameLocks noGrp="1"/>
          </p:cNvGraphicFramePr>
          <p:nvPr>
            <p:ph type="tbl" sz="quarter" idx="13"/>
            <p:extLst>
              <p:ext uri="{D42A27DB-BD31-4B8C-83A1-F6EECF244321}">
                <p14:modId xmlns:p14="http://schemas.microsoft.com/office/powerpoint/2010/main" val="892044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7099019"/>
                    </a:ext>
                  </a:extLst>
                </a:gridCol>
                <a:gridCol w="1069848">
                  <a:extLst>
                    <a:ext uri="{9D8B030D-6E8A-4147-A177-3AD203B41FA5}">
                      <a16:colId xmlns:a16="http://schemas.microsoft.com/office/drawing/2014/main" val="2376858911"/>
                    </a:ext>
                  </a:extLst>
                </a:gridCol>
                <a:gridCol w="493776">
                  <a:extLst>
                    <a:ext uri="{9D8B030D-6E8A-4147-A177-3AD203B41FA5}">
                      <a16:colId xmlns:a16="http://schemas.microsoft.com/office/drawing/2014/main" val="1958062892"/>
                    </a:ext>
                  </a:extLst>
                </a:gridCol>
                <a:gridCol w="493776">
                  <a:extLst>
                    <a:ext uri="{9D8B030D-6E8A-4147-A177-3AD203B41FA5}">
                      <a16:colId xmlns:a16="http://schemas.microsoft.com/office/drawing/2014/main" val="3133105208"/>
                    </a:ext>
                  </a:extLst>
                </a:gridCol>
                <a:gridCol w="493776">
                  <a:extLst>
                    <a:ext uri="{9D8B030D-6E8A-4147-A177-3AD203B41FA5}">
                      <a16:colId xmlns:a16="http://schemas.microsoft.com/office/drawing/2014/main" val="3561288713"/>
                    </a:ext>
                  </a:extLst>
                </a:gridCol>
                <a:gridCol w="493776">
                  <a:extLst>
                    <a:ext uri="{9D8B030D-6E8A-4147-A177-3AD203B41FA5}">
                      <a16:colId xmlns:a16="http://schemas.microsoft.com/office/drawing/2014/main" val="2532169223"/>
                    </a:ext>
                  </a:extLst>
                </a:gridCol>
                <a:gridCol w="493776">
                  <a:extLst>
                    <a:ext uri="{9D8B030D-6E8A-4147-A177-3AD203B41FA5}">
                      <a16:colId xmlns:a16="http://schemas.microsoft.com/office/drawing/2014/main" val="2270713604"/>
                    </a:ext>
                  </a:extLst>
                </a:gridCol>
                <a:gridCol w="493776">
                  <a:extLst>
                    <a:ext uri="{9D8B030D-6E8A-4147-A177-3AD203B41FA5}">
                      <a16:colId xmlns:a16="http://schemas.microsoft.com/office/drawing/2014/main" val="1815802387"/>
                    </a:ext>
                  </a:extLst>
                </a:gridCol>
                <a:gridCol w="493776">
                  <a:extLst>
                    <a:ext uri="{9D8B030D-6E8A-4147-A177-3AD203B41FA5}">
                      <a16:colId xmlns:a16="http://schemas.microsoft.com/office/drawing/2014/main" val="2640737578"/>
                    </a:ext>
                  </a:extLst>
                </a:gridCol>
                <a:gridCol w="493776">
                  <a:extLst>
                    <a:ext uri="{9D8B030D-6E8A-4147-A177-3AD203B41FA5}">
                      <a16:colId xmlns:a16="http://schemas.microsoft.com/office/drawing/2014/main" val="3466549708"/>
                    </a:ext>
                  </a:extLst>
                </a:gridCol>
                <a:gridCol w="493776">
                  <a:extLst>
                    <a:ext uri="{9D8B030D-6E8A-4147-A177-3AD203B41FA5}">
                      <a16:colId xmlns:a16="http://schemas.microsoft.com/office/drawing/2014/main" val="62126465"/>
                    </a:ext>
                  </a:extLst>
                </a:gridCol>
                <a:gridCol w="493776">
                  <a:extLst>
                    <a:ext uri="{9D8B030D-6E8A-4147-A177-3AD203B41FA5}">
                      <a16:colId xmlns:a16="http://schemas.microsoft.com/office/drawing/2014/main" val="2587861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98652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- 2026-05-20 12:57:09</a:t>
                      </a:r>
                      <a:r>
                        <a:rPr kumimoji="0" lang="de-DE" sz="1000" b="0" i="0" u="none" strike="noStrike" kern="1200" cap="none" spc="0" normalizeH="0" baseline="0" noProof="0">
                          <a:ln>
                            <a:noFill/>
                          </a:ln>
                          <a:solidFill>
                            <a:prstClr val="black"/>
                          </a:solidFill>
                          <a:effectLst/>
                          <a:uLnTx/>
                          <a:uFillTx/>
                          <a:latin typeface="Calibri"/>
                          <a:ea typeface="+mn-ea"/>
                          <a:cs typeface="+mn-cs"/>
                        </a:rPr>
                        <a:t>
 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108875</a:t>
                      </a:r>
                    </a:p>
                  </a:txBody>
                  <a:tcPr/>
                </a:tc>
                <a:extLst>
                  <a:ext uri="{0D108BD9-81ED-4DB2-BD59-A6C34878D82A}">
                    <a16:rowId xmlns:a16="http://schemas.microsoft.com/office/drawing/2014/main" val="555696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- 2026-05-18 13:54:39</a:t>
                      </a:r>
                      <a:r>
                        <a:rPr kumimoji="0" lang="de-DE" sz="1000" b="0" i="0" u="none" strike="noStrike" kern="1200" cap="none" spc="0" normalizeH="0" baseline="0" noProof="0">
                          <a:ln>
                            <a:noFill/>
                          </a:ln>
                          <a:solidFill>
                            <a:prstClr val="black"/>
                          </a:solidFill>
                          <a:effectLst/>
                          <a:uLnTx/>
                          <a:uFillTx/>
                          <a:latin typeface="Calibri"/>
                          <a:ea typeface="+mn-ea"/>
                          <a:cs typeface="+mn-cs"/>
                        </a:rPr>
                        <a:t>
 Oder haben wir was vergessen?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https://quintly-eu-image-storage.s3.amazonaws.com/2c03fa14ccc81fd81fa9520f31f9abaa/4c59e7ca42d44a0b66e31a30559b0401.jpg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228851</a:t>
                      </a:r>
                    </a:p>
                  </a:txBody>
                  <a:tcPr/>
                </a:tc>
                <a:extLst>
                  <a:ext uri="{0D108BD9-81ED-4DB2-BD59-A6C34878D82A}">
                    <a16:rowId xmlns:a16="http://schemas.microsoft.com/office/drawing/2014/main" val="3792247500"/>
                  </a:ext>
                </a:extLst>
              </a:tr>
            </a:tbl>
          </a:graphicData>
        </a:graphic>
      </p:graphicFrame>
      <p:sp>
        <p:nvSpPr>
          <p:cNvPr id="4" name="Text Placeholder 3">
            <a:extLst>
              <a:ext uri="{FF2B5EF4-FFF2-40B4-BE49-F238E27FC236}">
                <a16:creationId xmlns:a16="http://schemas.microsoft.com/office/drawing/2014/main" id="{4B52D121-D3A0-4183-BFD5-59959B5C876D}"/>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208965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187F-1F0C-41F0-AEC2-78330CFB5A24}"/>
              </a:ext>
            </a:extLst>
          </p:cNvPr>
          <p:cNvSpPr>
            <a:spLocks noGrp="1"/>
          </p:cNvSpPr>
          <p:nvPr>
            <p:ph type="title"/>
          </p:nvPr>
        </p:nvSpPr>
        <p:spPr/>
        <p:txBody>
          <a:bodyPr/>
          <a:lstStyle/>
          <a:p>
            <a:r>
              <a:rPr lang="en-US"/>
              <a:t>Instagram Posts Table | same_memes - 6 of 7</a:t>
            </a:r>
          </a:p>
        </p:txBody>
      </p:sp>
      <p:graphicFrame>
        <p:nvGraphicFramePr>
          <p:cNvPr id="5" name="Table Placeholder 4">
            <a:extLst>
              <a:ext uri="{FF2B5EF4-FFF2-40B4-BE49-F238E27FC236}">
                <a16:creationId xmlns:a16="http://schemas.microsoft.com/office/drawing/2014/main" id="{41751C6C-A5B4-4FC7-85EC-920D9B763C32}"/>
              </a:ext>
            </a:extLst>
          </p:cNvPr>
          <p:cNvGraphicFramePr>
            <a:graphicFrameLocks noGrp="1"/>
          </p:cNvGraphicFramePr>
          <p:nvPr>
            <p:ph type="tbl" sz="quarter" idx="13"/>
            <p:extLst>
              <p:ext uri="{D42A27DB-BD31-4B8C-83A1-F6EECF244321}">
                <p14:modId xmlns:p14="http://schemas.microsoft.com/office/powerpoint/2010/main" val="286333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18353347"/>
                    </a:ext>
                  </a:extLst>
                </a:gridCol>
                <a:gridCol w="1069848">
                  <a:extLst>
                    <a:ext uri="{9D8B030D-6E8A-4147-A177-3AD203B41FA5}">
                      <a16:colId xmlns:a16="http://schemas.microsoft.com/office/drawing/2014/main" val="1714564849"/>
                    </a:ext>
                  </a:extLst>
                </a:gridCol>
                <a:gridCol w="493776">
                  <a:extLst>
                    <a:ext uri="{9D8B030D-6E8A-4147-A177-3AD203B41FA5}">
                      <a16:colId xmlns:a16="http://schemas.microsoft.com/office/drawing/2014/main" val="813916964"/>
                    </a:ext>
                  </a:extLst>
                </a:gridCol>
                <a:gridCol w="493776">
                  <a:extLst>
                    <a:ext uri="{9D8B030D-6E8A-4147-A177-3AD203B41FA5}">
                      <a16:colId xmlns:a16="http://schemas.microsoft.com/office/drawing/2014/main" val="645203141"/>
                    </a:ext>
                  </a:extLst>
                </a:gridCol>
                <a:gridCol w="493776">
                  <a:extLst>
                    <a:ext uri="{9D8B030D-6E8A-4147-A177-3AD203B41FA5}">
                      <a16:colId xmlns:a16="http://schemas.microsoft.com/office/drawing/2014/main" val="74636038"/>
                    </a:ext>
                  </a:extLst>
                </a:gridCol>
                <a:gridCol w="493776">
                  <a:extLst>
                    <a:ext uri="{9D8B030D-6E8A-4147-A177-3AD203B41FA5}">
                      <a16:colId xmlns:a16="http://schemas.microsoft.com/office/drawing/2014/main" val="152182909"/>
                    </a:ext>
                  </a:extLst>
                </a:gridCol>
                <a:gridCol w="493776">
                  <a:extLst>
                    <a:ext uri="{9D8B030D-6E8A-4147-A177-3AD203B41FA5}">
                      <a16:colId xmlns:a16="http://schemas.microsoft.com/office/drawing/2014/main" val="3733060494"/>
                    </a:ext>
                  </a:extLst>
                </a:gridCol>
                <a:gridCol w="493776">
                  <a:extLst>
                    <a:ext uri="{9D8B030D-6E8A-4147-A177-3AD203B41FA5}">
                      <a16:colId xmlns:a16="http://schemas.microsoft.com/office/drawing/2014/main" val="2335362037"/>
                    </a:ext>
                  </a:extLst>
                </a:gridCol>
                <a:gridCol w="493776">
                  <a:extLst>
                    <a:ext uri="{9D8B030D-6E8A-4147-A177-3AD203B41FA5}">
                      <a16:colId xmlns:a16="http://schemas.microsoft.com/office/drawing/2014/main" val="1875832693"/>
                    </a:ext>
                  </a:extLst>
                </a:gridCol>
                <a:gridCol w="493776">
                  <a:extLst>
                    <a:ext uri="{9D8B030D-6E8A-4147-A177-3AD203B41FA5}">
                      <a16:colId xmlns:a16="http://schemas.microsoft.com/office/drawing/2014/main" val="3949785688"/>
                    </a:ext>
                  </a:extLst>
                </a:gridCol>
                <a:gridCol w="493776">
                  <a:extLst>
                    <a:ext uri="{9D8B030D-6E8A-4147-A177-3AD203B41FA5}">
                      <a16:colId xmlns:a16="http://schemas.microsoft.com/office/drawing/2014/main" val="3098921835"/>
                    </a:ext>
                  </a:extLst>
                </a:gridCol>
                <a:gridCol w="493776">
                  <a:extLst>
                    <a:ext uri="{9D8B030D-6E8A-4147-A177-3AD203B41FA5}">
                      <a16:colId xmlns:a16="http://schemas.microsoft.com/office/drawing/2014/main" val="1389197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98050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- 2026-05-26 14:19:32</a:t>
                      </a:r>
                      <a:r>
                        <a:rPr kumimoji="0" lang="de-DE" sz="1000" b="0" i="0" u="none" strike="noStrike" kern="1200" cap="none" spc="0" normalizeH="0" baseline="0" noProof="0">
                          <a:ln>
                            <a:noFill/>
                          </a:ln>
                          <a:solidFill>
                            <a:prstClr val="black"/>
                          </a:solidFill>
                          <a:effectLst/>
                          <a:uLnTx/>
                          <a:uFillTx/>
                          <a:latin typeface="Calibri"/>
                          <a:ea typeface="+mn-ea"/>
                          <a:cs typeface="+mn-cs"/>
                        </a:rPr>
                        <a:t>
 Der Bundespräsident hat mich soeben vom Beckenrand geschubst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https://quintly-eu-image-storage.s3.amazonaws.com/2c03fa14ccc81fd81fa9520f31f9abaa/e4e77e0ac06abb3c65f43a9b48604dfe.jpg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198314</a:t>
                      </a:r>
                    </a:p>
                  </a:txBody>
                  <a:tcPr/>
                </a:tc>
                <a:extLst>
                  <a:ext uri="{0D108BD9-81ED-4DB2-BD59-A6C34878D82A}">
                    <a16:rowId xmlns:a16="http://schemas.microsoft.com/office/drawing/2014/main" val="363784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 - 2026-05-04 12:27:01</a:t>
                      </a:r>
                      <a:r>
                        <a:rPr kumimoji="0" lang="en-US" sz="1000" b="0" i="0" u="none" strike="noStrike" kern="1200" cap="none" spc="0" normalizeH="0" baseline="0" noProof="0">
                          <a:ln>
                            <a:noFill/>
                          </a:ln>
                          <a:solidFill>
                            <a:prstClr val="black"/>
                          </a:solidFill>
                          <a:effectLst/>
                          <a:uLnTx/>
                          <a:uFillTx/>
                          <a:latin typeface="Calibri"/>
                          <a:ea typeface="+mn-ea"/>
                          <a:cs typeface="+mn-cs"/>
                        </a:rPr>
                        <a:t>
 Wegen Merkel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https://quintly-eu-image-storage.s3.amazonaws.com/2c03fa14ccc81fd81fa9520f31f9abaa/6894432a41f3510c61f4752873fd480c.jpg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63147</a:t>
                      </a:r>
                    </a:p>
                  </a:txBody>
                  <a:tcPr/>
                </a:tc>
                <a:extLst>
                  <a:ext uri="{0D108BD9-81ED-4DB2-BD59-A6C34878D82A}">
                    <a16:rowId xmlns:a16="http://schemas.microsoft.com/office/drawing/2014/main" val="748503082"/>
                  </a:ext>
                </a:extLst>
              </a:tr>
            </a:tbl>
          </a:graphicData>
        </a:graphic>
      </p:graphicFrame>
      <p:sp>
        <p:nvSpPr>
          <p:cNvPr id="4" name="Text Placeholder 3">
            <a:extLst>
              <a:ext uri="{FF2B5EF4-FFF2-40B4-BE49-F238E27FC236}">
                <a16:creationId xmlns:a16="http://schemas.microsoft.com/office/drawing/2014/main" id="{F94C8FE3-1307-4DD9-91BD-0F7A874CE945}"/>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849047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7B298-0925-4DBF-B8E8-07E83629FF8E}"/>
              </a:ext>
            </a:extLst>
          </p:cNvPr>
          <p:cNvSpPr>
            <a:spLocks noGrp="1"/>
          </p:cNvSpPr>
          <p:nvPr>
            <p:ph type="title"/>
          </p:nvPr>
        </p:nvSpPr>
        <p:spPr/>
        <p:txBody>
          <a:bodyPr/>
          <a:lstStyle/>
          <a:p>
            <a:r>
              <a:rPr lang="en-US"/>
              <a:t>Instagram Posts Table | same_memes - 7 of 7</a:t>
            </a:r>
          </a:p>
        </p:txBody>
      </p:sp>
      <p:graphicFrame>
        <p:nvGraphicFramePr>
          <p:cNvPr id="5" name="Table Placeholder 4">
            <a:extLst>
              <a:ext uri="{FF2B5EF4-FFF2-40B4-BE49-F238E27FC236}">
                <a16:creationId xmlns:a16="http://schemas.microsoft.com/office/drawing/2014/main" id="{6DF18AB7-282A-4776-9481-EAE7A8922D55}"/>
              </a:ext>
            </a:extLst>
          </p:cNvPr>
          <p:cNvGraphicFramePr>
            <a:graphicFrameLocks noGrp="1"/>
          </p:cNvGraphicFramePr>
          <p:nvPr>
            <p:ph type="tbl" sz="quarter" idx="13"/>
            <p:extLst>
              <p:ext uri="{D42A27DB-BD31-4B8C-83A1-F6EECF244321}">
                <p14:modId xmlns:p14="http://schemas.microsoft.com/office/powerpoint/2010/main" val="2565871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45991699"/>
                    </a:ext>
                  </a:extLst>
                </a:gridCol>
                <a:gridCol w="1069848">
                  <a:extLst>
                    <a:ext uri="{9D8B030D-6E8A-4147-A177-3AD203B41FA5}">
                      <a16:colId xmlns:a16="http://schemas.microsoft.com/office/drawing/2014/main" val="236828037"/>
                    </a:ext>
                  </a:extLst>
                </a:gridCol>
                <a:gridCol w="493776">
                  <a:extLst>
                    <a:ext uri="{9D8B030D-6E8A-4147-A177-3AD203B41FA5}">
                      <a16:colId xmlns:a16="http://schemas.microsoft.com/office/drawing/2014/main" val="2129534087"/>
                    </a:ext>
                  </a:extLst>
                </a:gridCol>
                <a:gridCol w="493776">
                  <a:extLst>
                    <a:ext uri="{9D8B030D-6E8A-4147-A177-3AD203B41FA5}">
                      <a16:colId xmlns:a16="http://schemas.microsoft.com/office/drawing/2014/main" val="2765448387"/>
                    </a:ext>
                  </a:extLst>
                </a:gridCol>
                <a:gridCol w="493776">
                  <a:extLst>
                    <a:ext uri="{9D8B030D-6E8A-4147-A177-3AD203B41FA5}">
                      <a16:colId xmlns:a16="http://schemas.microsoft.com/office/drawing/2014/main" val="3059941510"/>
                    </a:ext>
                  </a:extLst>
                </a:gridCol>
                <a:gridCol w="493776">
                  <a:extLst>
                    <a:ext uri="{9D8B030D-6E8A-4147-A177-3AD203B41FA5}">
                      <a16:colId xmlns:a16="http://schemas.microsoft.com/office/drawing/2014/main" val="203728194"/>
                    </a:ext>
                  </a:extLst>
                </a:gridCol>
                <a:gridCol w="493776">
                  <a:extLst>
                    <a:ext uri="{9D8B030D-6E8A-4147-A177-3AD203B41FA5}">
                      <a16:colId xmlns:a16="http://schemas.microsoft.com/office/drawing/2014/main" val="2699207147"/>
                    </a:ext>
                  </a:extLst>
                </a:gridCol>
                <a:gridCol w="493776">
                  <a:extLst>
                    <a:ext uri="{9D8B030D-6E8A-4147-A177-3AD203B41FA5}">
                      <a16:colId xmlns:a16="http://schemas.microsoft.com/office/drawing/2014/main" val="3763306657"/>
                    </a:ext>
                  </a:extLst>
                </a:gridCol>
                <a:gridCol w="493776">
                  <a:extLst>
                    <a:ext uri="{9D8B030D-6E8A-4147-A177-3AD203B41FA5}">
                      <a16:colId xmlns:a16="http://schemas.microsoft.com/office/drawing/2014/main" val="2728912801"/>
                    </a:ext>
                  </a:extLst>
                </a:gridCol>
                <a:gridCol w="493776">
                  <a:extLst>
                    <a:ext uri="{9D8B030D-6E8A-4147-A177-3AD203B41FA5}">
                      <a16:colId xmlns:a16="http://schemas.microsoft.com/office/drawing/2014/main" val="4165340765"/>
                    </a:ext>
                  </a:extLst>
                </a:gridCol>
                <a:gridCol w="493776">
                  <a:extLst>
                    <a:ext uri="{9D8B030D-6E8A-4147-A177-3AD203B41FA5}">
                      <a16:colId xmlns:a16="http://schemas.microsoft.com/office/drawing/2014/main" val="2423267650"/>
                    </a:ext>
                  </a:extLst>
                </a:gridCol>
                <a:gridCol w="493776">
                  <a:extLst>
                    <a:ext uri="{9D8B030D-6E8A-4147-A177-3AD203B41FA5}">
                      <a16:colId xmlns:a16="http://schemas.microsoft.com/office/drawing/2014/main" val="3873137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8556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- 2026-05-14 08:01:34</a:t>
                      </a:r>
                      <a:r>
                        <a:rPr kumimoji="0" lang="de-DE" sz="1000" b="0" i="0" u="none" strike="noStrike" kern="1200" cap="none" spc="0" normalizeH="0" baseline="0" noProof="0">
                          <a:ln>
                            <a:noFill/>
                          </a:ln>
                          <a:solidFill>
                            <a:prstClr val="black"/>
                          </a:solidFill>
                          <a:effectLst/>
                          <a:uLnTx/>
                          <a:uFillTx/>
                          <a:latin typeface="Calibri"/>
                          <a:ea typeface="+mn-ea"/>
                          <a:cs typeface="+mn-cs"/>
                        </a:rPr>
                        <a:t>
 Merz heute im Außendienst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https://quintly-eu-image-storage.s3.amazonaws.com/2c03fa14ccc81fd81fa9520f31f9abaa/17de06c2f07550d70e7ed3a65d9758cf.jpg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60784</a:t>
                      </a:r>
                    </a:p>
                  </a:txBody>
                  <a:tcPr/>
                </a:tc>
                <a:extLst>
                  <a:ext uri="{0D108BD9-81ED-4DB2-BD59-A6C34878D82A}">
                    <a16:rowId xmlns:a16="http://schemas.microsoft.com/office/drawing/2014/main" val="1599921575"/>
                  </a:ext>
                </a:extLst>
              </a:tr>
            </a:tbl>
          </a:graphicData>
        </a:graphic>
      </p:graphicFrame>
      <p:sp>
        <p:nvSpPr>
          <p:cNvPr id="4" name="Text Placeholder 3">
            <a:extLst>
              <a:ext uri="{FF2B5EF4-FFF2-40B4-BE49-F238E27FC236}">
                <a16:creationId xmlns:a16="http://schemas.microsoft.com/office/drawing/2014/main" id="{7EE69B04-0DCD-4665-BEDF-931EAEE96B70}"/>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523620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4DE6-16AD-47A5-BDC0-7F57A9E1311D}"/>
              </a:ext>
            </a:extLst>
          </p:cNvPr>
          <p:cNvSpPr>
            <a:spLocks noGrp="1"/>
          </p:cNvSpPr>
          <p:nvPr>
            <p:ph type="title"/>
          </p:nvPr>
        </p:nvSpPr>
        <p:spPr/>
        <p:txBody>
          <a:bodyPr/>
          <a:lstStyle/>
          <a:p>
            <a:r>
              <a:rPr lang="en-US"/>
              <a:t>Instagram Followers Gender Breakdown | same_memes</a:t>
            </a:r>
          </a:p>
        </p:txBody>
      </p:sp>
      <p:graphicFrame>
        <p:nvGraphicFramePr>
          <p:cNvPr id="6" name="Chart Placeholder 5">
            <a:extLst>
              <a:ext uri="{FF2B5EF4-FFF2-40B4-BE49-F238E27FC236}">
                <a16:creationId xmlns:a16="http://schemas.microsoft.com/office/drawing/2014/main" id="{A93F3268-BFF7-4513-ACC4-D5BD2C2CBEA3}"/>
              </a:ext>
            </a:extLst>
          </p:cNvPr>
          <p:cNvGraphicFramePr>
            <a:graphicFrameLocks noGrp="1"/>
          </p:cNvGraphicFramePr>
          <p:nvPr>
            <p:ph type="chart" sz="quarter" idx="13"/>
            <p:extLst>
              <p:ext uri="{D42A27DB-BD31-4B8C-83A1-F6EECF244321}">
                <p14:modId xmlns:p14="http://schemas.microsoft.com/office/powerpoint/2010/main" val="1664315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663010-EF10-4275-8930-1ABA89203923}"/>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01CBB32E-1A7A-4974-A997-F1CD0A2C21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8397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B44CB-DFEE-4B3F-ADAD-C65F896535FB}"/>
              </a:ext>
            </a:extLst>
          </p:cNvPr>
          <p:cNvSpPr>
            <a:spLocks noGrp="1"/>
          </p:cNvSpPr>
          <p:nvPr>
            <p:ph type="title"/>
          </p:nvPr>
        </p:nvSpPr>
        <p:spPr/>
        <p:txBody>
          <a:bodyPr/>
          <a:lstStyle/>
          <a:p>
            <a:r>
              <a:rPr lang="en-US"/>
              <a:t>Instagram Followers Age Group Breakdown | same_memes</a:t>
            </a:r>
          </a:p>
        </p:txBody>
      </p:sp>
      <p:graphicFrame>
        <p:nvGraphicFramePr>
          <p:cNvPr id="6" name="Chart Placeholder 5">
            <a:extLst>
              <a:ext uri="{FF2B5EF4-FFF2-40B4-BE49-F238E27FC236}">
                <a16:creationId xmlns:a16="http://schemas.microsoft.com/office/drawing/2014/main" id="{4A47EB97-F9B3-464D-99F0-5965720ECEDE}"/>
              </a:ext>
            </a:extLst>
          </p:cNvPr>
          <p:cNvGraphicFramePr>
            <a:graphicFrameLocks noGrp="1"/>
          </p:cNvGraphicFramePr>
          <p:nvPr>
            <p:ph type="chart" sz="quarter" idx="13"/>
            <p:extLst>
              <p:ext uri="{D42A27DB-BD31-4B8C-83A1-F6EECF244321}">
                <p14:modId xmlns:p14="http://schemas.microsoft.com/office/powerpoint/2010/main" val="3745815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5B2F2-270C-4235-B91A-1758BF9FF2A4}"/>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045C2367-E149-41AC-AE43-C1B8AF9B3F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908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AD22B-5981-4333-B6EB-067F758D4A00}"/>
              </a:ext>
            </a:extLst>
          </p:cNvPr>
          <p:cNvSpPr>
            <a:spLocks noGrp="1"/>
          </p:cNvSpPr>
          <p:nvPr>
            <p:ph type="title"/>
          </p:nvPr>
        </p:nvSpPr>
        <p:spPr/>
        <p:txBody>
          <a:bodyPr/>
          <a:lstStyle/>
          <a:p>
            <a:r>
              <a:rPr lang="en-US"/>
              <a:t>Instagram Top Mentioned Users | same_memes - 1 of 3</a:t>
            </a:r>
          </a:p>
        </p:txBody>
      </p:sp>
      <p:graphicFrame>
        <p:nvGraphicFramePr>
          <p:cNvPr id="5" name="Table Placeholder 4">
            <a:extLst>
              <a:ext uri="{FF2B5EF4-FFF2-40B4-BE49-F238E27FC236}">
                <a16:creationId xmlns:a16="http://schemas.microsoft.com/office/drawing/2014/main" id="{4DD21256-E283-43B4-AFC4-3F9EAEC61268}"/>
              </a:ext>
            </a:extLst>
          </p:cNvPr>
          <p:cNvGraphicFramePr>
            <a:graphicFrameLocks noGrp="1"/>
          </p:cNvGraphicFramePr>
          <p:nvPr>
            <p:ph type="tbl" sz="quarter" idx="13"/>
            <p:extLst>
              <p:ext uri="{D42A27DB-BD31-4B8C-83A1-F6EECF244321}">
                <p14:modId xmlns:p14="http://schemas.microsoft.com/office/powerpoint/2010/main" val="38261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7754589"/>
                    </a:ext>
                  </a:extLst>
                </a:gridCol>
                <a:gridCol w="2057400">
                  <a:extLst>
                    <a:ext uri="{9D8B030D-6E8A-4147-A177-3AD203B41FA5}">
                      <a16:colId xmlns:a16="http://schemas.microsoft.com/office/drawing/2014/main" val="3997944080"/>
                    </a:ext>
                  </a:extLst>
                </a:gridCol>
                <a:gridCol w="2057400">
                  <a:extLst>
                    <a:ext uri="{9D8B030D-6E8A-4147-A177-3AD203B41FA5}">
                      <a16:colId xmlns:a16="http://schemas.microsoft.com/office/drawing/2014/main" val="459503897"/>
                    </a:ext>
                  </a:extLst>
                </a:gridCol>
                <a:gridCol w="2057400">
                  <a:extLst>
                    <a:ext uri="{9D8B030D-6E8A-4147-A177-3AD203B41FA5}">
                      <a16:colId xmlns:a16="http://schemas.microsoft.com/office/drawing/2014/main" val="4091329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 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Reply mentions</a:t>
                      </a:r>
                    </a:p>
                  </a:txBody>
                  <a:tcPr/>
                </a:tc>
                <a:extLst>
                  <a:ext uri="{0D108BD9-81ED-4DB2-BD59-A6C34878D82A}">
                    <a16:rowId xmlns:a16="http://schemas.microsoft.com/office/drawing/2014/main" val="148500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bundeskanzler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2175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klietschki_klinki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911606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ssio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9151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be_shiny_be_happy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150787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merzcdu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14117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peter.kienzle.14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211701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_itz_gandalf_pvp_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116163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nitronico_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142264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ayq_1512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68604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10123010"/>
                  </a:ext>
                </a:extLst>
              </a:tr>
            </a:tbl>
          </a:graphicData>
        </a:graphic>
      </p:graphicFrame>
      <p:sp>
        <p:nvSpPr>
          <p:cNvPr id="4" name="Text Placeholder 3">
            <a:extLst>
              <a:ext uri="{FF2B5EF4-FFF2-40B4-BE49-F238E27FC236}">
                <a16:creationId xmlns:a16="http://schemas.microsoft.com/office/drawing/2014/main" id="{63E0742E-FC56-4D4D-A201-F826723A1092}"/>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576646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F646-78E6-47BB-9D76-B1986714DA8C}"/>
              </a:ext>
            </a:extLst>
          </p:cNvPr>
          <p:cNvSpPr>
            <a:spLocks noGrp="1"/>
          </p:cNvSpPr>
          <p:nvPr>
            <p:ph type="title"/>
          </p:nvPr>
        </p:nvSpPr>
        <p:spPr/>
        <p:txBody>
          <a:bodyPr/>
          <a:lstStyle/>
          <a:p>
            <a:r>
              <a:rPr lang="en-US"/>
              <a:t>Instagram Top Mentioned Users | same_memes - 2 of 3</a:t>
            </a:r>
          </a:p>
        </p:txBody>
      </p:sp>
      <p:graphicFrame>
        <p:nvGraphicFramePr>
          <p:cNvPr id="5" name="Table Placeholder 4">
            <a:extLst>
              <a:ext uri="{FF2B5EF4-FFF2-40B4-BE49-F238E27FC236}">
                <a16:creationId xmlns:a16="http://schemas.microsoft.com/office/drawing/2014/main" id="{C73A5C84-5D36-46D6-A727-98C4E229C25F}"/>
              </a:ext>
            </a:extLst>
          </p:cNvPr>
          <p:cNvGraphicFramePr>
            <a:graphicFrameLocks noGrp="1"/>
          </p:cNvGraphicFramePr>
          <p:nvPr>
            <p:ph type="tbl" sz="quarter" idx="13"/>
            <p:extLst>
              <p:ext uri="{D42A27DB-BD31-4B8C-83A1-F6EECF244321}">
                <p14:modId xmlns:p14="http://schemas.microsoft.com/office/powerpoint/2010/main" val="261122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1773322"/>
                    </a:ext>
                  </a:extLst>
                </a:gridCol>
                <a:gridCol w="2057400">
                  <a:extLst>
                    <a:ext uri="{9D8B030D-6E8A-4147-A177-3AD203B41FA5}">
                      <a16:colId xmlns:a16="http://schemas.microsoft.com/office/drawing/2014/main" val="543716160"/>
                    </a:ext>
                  </a:extLst>
                </a:gridCol>
                <a:gridCol w="2057400">
                  <a:extLst>
                    <a:ext uri="{9D8B030D-6E8A-4147-A177-3AD203B41FA5}">
                      <a16:colId xmlns:a16="http://schemas.microsoft.com/office/drawing/2014/main" val="4153502472"/>
                    </a:ext>
                  </a:extLst>
                </a:gridCol>
                <a:gridCol w="2057400">
                  <a:extLst>
                    <a:ext uri="{9D8B030D-6E8A-4147-A177-3AD203B41FA5}">
                      <a16:colId xmlns:a16="http://schemas.microsoft.com/office/drawing/2014/main" val="271816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 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Reply mentions</a:t>
                      </a:r>
                    </a:p>
                  </a:txBody>
                  <a:tcPr/>
                </a:tc>
                <a:extLst>
                  <a:ext uri="{0D108BD9-81ED-4DB2-BD59-A6C34878D82A}">
                    <a16:rowId xmlns:a16="http://schemas.microsoft.com/office/drawing/2014/main" val="390868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einsamerwulv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63201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justin.2.0.0.0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2153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kehrmal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58055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hazel.bundy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031598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justkomba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87436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princeoffpeace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96509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rene1190adv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6184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willi_weitzel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6314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artistic.lena.b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77699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books.cats.random_stuff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14900441"/>
                  </a:ext>
                </a:extLst>
              </a:tr>
            </a:tbl>
          </a:graphicData>
        </a:graphic>
      </p:graphicFrame>
      <p:sp>
        <p:nvSpPr>
          <p:cNvPr id="4" name="Text Placeholder 3">
            <a:extLst>
              <a:ext uri="{FF2B5EF4-FFF2-40B4-BE49-F238E27FC236}">
                <a16:creationId xmlns:a16="http://schemas.microsoft.com/office/drawing/2014/main" id="{7ABAB526-81F2-470C-B42F-2D862CC42C05}"/>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77918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5996D-3059-43CF-9598-8CBBAFCFE4BF}"/>
              </a:ext>
            </a:extLst>
          </p:cNvPr>
          <p:cNvSpPr>
            <a:spLocks noGrp="1"/>
          </p:cNvSpPr>
          <p:nvPr>
            <p:ph type="title"/>
          </p:nvPr>
        </p:nvSpPr>
        <p:spPr/>
        <p:txBody>
          <a:bodyPr/>
          <a:lstStyle/>
          <a:p>
            <a:r>
              <a:rPr lang="en-US"/>
              <a:t>Instagram Top Mentioned Users | same_memes - 3 of 3</a:t>
            </a:r>
          </a:p>
        </p:txBody>
      </p:sp>
      <p:graphicFrame>
        <p:nvGraphicFramePr>
          <p:cNvPr id="5" name="Table Placeholder 4">
            <a:extLst>
              <a:ext uri="{FF2B5EF4-FFF2-40B4-BE49-F238E27FC236}">
                <a16:creationId xmlns:a16="http://schemas.microsoft.com/office/drawing/2014/main" id="{23EED139-A1AC-4740-8AD9-D0B43DC615A7}"/>
              </a:ext>
            </a:extLst>
          </p:cNvPr>
          <p:cNvGraphicFramePr>
            <a:graphicFrameLocks noGrp="1"/>
          </p:cNvGraphicFramePr>
          <p:nvPr>
            <p:ph type="tbl" sz="quarter" idx="13"/>
            <p:extLst>
              <p:ext uri="{D42A27DB-BD31-4B8C-83A1-F6EECF244321}">
                <p14:modId xmlns:p14="http://schemas.microsoft.com/office/powerpoint/2010/main" val="1179230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1158189"/>
                    </a:ext>
                  </a:extLst>
                </a:gridCol>
                <a:gridCol w="2057400">
                  <a:extLst>
                    <a:ext uri="{9D8B030D-6E8A-4147-A177-3AD203B41FA5}">
                      <a16:colId xmlns:a16="http://schemas.microsoft.com/office/drawing/2014/main" val="3234682073"/>
                    </a:ext>
                  </a:extLst>
                </a:gridCol>
                <a:gridCol w="2057400">
                  <a:extLst>
                    <a:ext uri="{9D8B030D-6E8A-4147-A177-3AD203B41FA5}">
                      <a16:colId xmlns:a16="http://schemas.microsoft.com/office/drawing/2014/main" val="2881119925"/>
                    </a:ext>
                  </a:extLst>
                </a:gridCol>
                <a:gridCol w="2057400">
                  <a:extLst>
                    <a:ext uri="{9D8B030D-6E8A-4147-A177-3AD203B41FA5}">
                      <a16:colId xmlns:a16="http://schemas.microsoft.com/office/drawing/2014/main" val="3431142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 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Reply mentions</a:t>
                      </a:r>
                    </a:p>
                  </a:txBody>
                  <a:tcPr/>
                </a:tc>
                <a:extLst>
                  <a:ext uri="{0D108BD9-81ED-4DB2-BD59-A6C34878D82A}">
                    <a16:rowId xmlns:a16="http://schemas.microsoft.com/office/drawing/2014/main" val="371423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dks_privateshit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17952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hejnessi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75285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ina.latendorf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16580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jon.moon.music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583422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marcanthonyhopkins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693454718"/>
                  </a:ext>
                </a:extLst>
              </a:tr>
            </a:tbl>
          </a:graphicData>
        </a:graphic>
      </p:graphicFrame>
      <p:sp>
        <p:nvSpPr>
          <p:cNvPr id="4" name="Text Placeholder 3">
            <a:extLst>
              <a:ext uri="{FF2B5EF4-FFF2-40B4-BE49-F238E27FC236}">
                <a16:creationId xmlns:a16="http://schemas.microsoft.com/office/drawing/2014/main" id="{D3BE7BF7-E0EB-4130-90EB-4975B2560C7B}"/>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296798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A66F0-A9F4-4CBE-BBD9-3BF25B8CB810}"/>
              </a:ext>
            </a:extLst>
          </p:cNvPr>
          <p:cNvSpPr>
            <a:spLocks noGrp="1"/>
          </p:cNvSpPr>
          <p:nvPr>
            <p:ph type="title"/>
          </p:nvPr>
        </p:nvSpPr>
        <p:spPr/>
        <p:txBody>
          <a:bodyPr/>
          <a:lstStyle/>
          <a:p>
            <a:r>
              <a:rPr lang="en-US"/>
              <a:t>Instagram Comments and Replies Table | same_memes - 1 of 8</a:t>
            </a:r>
          </a:p>
        </p:txBody>
      </p:sp>
      <p:graphicFrame>
        <p:nvGraphicFramePr>
          <p:cNvPr id="5" name="Table Placeholder 4">
            <a:extLst>
              <a:ext uri="{FF2B5EF4-FFF2-40B4-BE49-F238E27FC236}">
                <a16:creationId xmlns:a16="http://schemas.microsoft.com/office/drawing/2014/main" id="{D29C9C02-00D0-4A2A-A8A1-DB501CA6E88C}"/>
              </a:ext>
            </a:extLst>
          </p:cNvPr>
          <p:cNvGraphicFramePr>
            <a:graphicFrameLocks noGrp="1"/>
          </p:cNvGraphicFramePr>
          <p:nvPr>
            <p:ph type="tbl" sz="quarter" idx="13"/>
            <p:extLst>
              <p:ext uri="{D42A27DB-BD31-4B8C-83A1-F6EECF244321}">
                <p14:modId xmlns:p14="http://schemas.microsoft.com/office/powerpoint/2010/main" val="3279701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9082736"/>
                    </a:ext>
                  </a:extLst>
                </a:gridCol>
                <a:gridCol w="1975104">
                  <a:extLst>
                    <a:ext uri="{9D8B030D-6E8A-4147-A177-3AD203B41FA5}">
                      <a16:colId xmlns:a16="http://schemas.microsoft.com/office/drawing/2014/main" val="394687836"/>
                    </a:ext>
                  </a:extLst>
                </a:gridCol>
                <a:gridCol w="2057400">
                  <a:extLst>
                    <a:ext uri="{9D8B030D-6E8A-4147-A177-3AD203B41FA5}">
                      <a16:colId xmlns:a16="http://schemas.microsoft.com/office/drawing/2014/main" val="138855681"/>
                    </a:ext>
                  </a:extLst>
                </a:gridCol>
                <a:gridCol w="987552">
                  <a:extLst>
                    <a:ext uri="{9D8B030D-6E8A-4147-A177-3AD203B41FA5}">
                      <a16:colId xmlns:a16="http://schemas.microsoft.com/office/drawing/2014/main" val="3819375862"/>
                    </a:ext>
                  </a:extLst>
                </a:gridCol>
                <a:gridCol w="987552">
                  <a:extLst>
                    <a:ext uri="{9D8B030D-6E8A-4147-A177-3AD203B41FA5}">
                      <a16:colId xmlns:a16="http://schemas.microsoft.com/office/drawing/2014/main" val="3572001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17087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- 2026-06-15 16:06:37</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7128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- 2026-06-15 16:00:19</a:t>
                      </a:r>
                      <a:r>
                        <a:rPr kumimoji="0" lang="en-US" sz="1000" b="0" i="0" u="none" strike="noStrike" kern="1200" cap="none" spc="0" normalizeH="0" baseline="0" noProof="0">
                          <a:ln>
                            <a:noFill/>
                          </a:ln>
                          <a:solidFill>
                            <a:prstClr val="black"/>
                          </a:solidFill>
                          <a:effectLst/>
                          <a:uLnTx/>
                          <a:uFillTx/>
                          <a:latin typeface="Calibri"/>
                          <a:ea typeface="+mn-ea"/>
                          <a:cs typeface="+mn-cs"/>
                        </a:rPr>
                        <a:t>
 Amtor im Babybecken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Der Bundespräsident hat mich soeben vom Beckenrand geschubst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https://quintly-eu-image-storage.s3.amazonaws.com/2c03fa14ccc81fd81fa9520f31f9abaa/e4e77e0ac06abb3c65f43a9b48604dfe.jpg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326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- 2026-06-15 09:43:39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8992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- 2026-06-14 21:41:26</a:t>
                      </a:r>
                      <a:r>
                        <a:rPr kumimoji="0" lang="en-US" sz="1000" b="0" i="0" u="none" strike="noStrike" kern="1200" cap="none" spc="0" normalizeH="0" baseline="0" noProof="0">
                          <a:ln>
                            <a:noFill/>
                          </a:ln>
                          <a:solidFill>
                            <a:prstClr val="black"/>
                          </a:solidFill>
                          <a:effectLst/>
                          <a:uLnTx/>
                          <a:uFillTx/>
                          <a:latin typeface="Calibri"/>
                          <a:ea typeface="+mn-ea"/>
                          <a:cs typeface="+mn-cs"/>
                        </a:rPr>
                        <a:t>
 @ssio for Kanzler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25634192"/>
                  </a:ext>
                </a:extLst>
              </a:tr>
            </a:tbl>
          </a:graphicData>
        </a:graphic>
      </p:graphicFrame>
      <p:sp>
        <p:nvSpPr>
          <p:cNvPr id="4" name="Text Placeholder 3">
            <a:extLst>
              <a:ext uri="{FF2B5EF4-FFF2-40B4-BE49-F238E27FC236}">
                <a16:creationId xmlns:a16="http://schemas.microsoft.com/office/drawing/2014/main" id="{96EC70D3-623A-4AD9-8D22-54155D0A0D68}"/>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149143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188B5-B344-46EC-8A74-8BA5F3AF93F3}"/>
              </a:ext>
            </a:extLst>
          </p:cNvPr>
          <p:cNvSpPr>
            <a:spLocks noGrp="1"/>
          </p:cNvSpPr>
          <p:nvPr>
            <p:ph type="title"/>
          </p:nvPr>
        </p:nvSpPr>
        <p:spPr/>
        <p:txBody>
          <a:bodyPr/>
          <a:lstStyle/>
          <a:p>
            <a:r>
              <a:rPr lang="en-US"/>
              <a:t>Instagram Comments and Replies Table | same_memes - 2 of 8</a:t>
            </a:r>
          </a:p>
        </p:txBody>
      </p:sp>
      <p:graphicFrame>
        <p:nvGraphicFramePr>
          <p:cNvPr id="5" name="Table Placeholder 4">
            <a:extLst>
              <a:ext uri="{FF2B5EF4-FFF2-40B4-BE49-F238E27FC236}">
                <a16:creationId xmlns:a16="http://schemas.microsoft.com/office/drawing/2014/main" id="{8EEACA76-F6B4-4E18-9A68-92AEE5A81052}"/>
              </a:ext>
            </a:extLst>
          </p:cNvPr>
          <p:cNvGraphicFramePr>
            <a:graphicFrameLocks noGrp="1"/>
          </p:cNvGraphicFramePr>
          <p:nvPr>
            <p:ph type="tbl" sz="quarter" idx="13"/>
            <p:extLst>
              <p:ext uri="{D42A27DB-BD31-4B8C-83A1-F6EECF244321}">
                <p14:modId xmlns:p14="http://schemas.microsoft.com/office/powerpoint/2010/main" val="2863673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23976958"/>
                    </a:ext>
                  </a:extLst>
                </a:gridCol>
                <a:gridCol w="1975104">
                  <a:extLst>
                    <a:ext uri="{9D8B030D-6E8A-4147-A177-3AD203B41FA5}">
                      <a16:colId xmlns:a16="http://schemas.microsoft.com/office/drawing/2014/main" val="2826492341"/>
                    </a:ext>
                  </a:extLst>
                </a:gridCol>
                <a:gridCol w="2057400">
                  <a:extLst>
                    <a:ext uri="{9D8B030D-6E8A-4147-A177-3AD203B41FA5}">
                      <a16:colId xmlns:a16="http://schemas.microsoft.com/office/drawing/2014/main" val="2656364124"/>
                    </a:ext>
                  </a:extLst>
                </a:gridCol>
                <a:gridCol w="987552">
                  <a:extLst>
                    <a:ext uri="{9D8B030D-6E8A-4147-A177-3AD203B41FA5}">
                      <a16:colId xmlns:a16="http://schemas.microsoft.com/office/drawing/2014/main" val="2002213613"/>
                    </a:ext>
                  </a:extLst>
                </a:gridCol>
                <a:gridCol w="987552">
                  <a:extLst>
                    <a:ext uri="{9D8B030D-6E8A-4147-A177-3AD203B41FA5}">
                      <a16:colId xmlns:a16="http://schemas.microsoft.com/office/drawing/2014/main" val="3171853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74557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- 2026-06-14 19:30:11</a:t>
                      </a:r>
                      <a:r>
                        <a:rPr kumimoji="0" lang="en-US" sz="1000" b="0" i="0" u="none" strike="noStrike" kern="1200" cap="none" spc="0" normalizeH="0" baseline="0" noProof="0">
                          <a:ln>
                            <a:noFill/>
                          </a:ln>
                          <a:solidFill>
                            <a:prstClr val="black"/>
                          </a:solidFill>
                          <a:effectLst/>
                          <a:uLnTx/>
                          <a:uFillTx/>
                          <a:latin typeface="Calibri"/>
                          <a:ea typeface="+mn-ea"/>
                          <a:cs typeface="+mn-cs"/>
                        </a:rPr>
                        <a:t>
 @inascloseups du sagst 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26169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- 2026-06-14 19:29:22</a:t>
                      </a:r>
                      <a:r>
                        <a:rPr kumimoji="0" lang="en-US" sz="1000" b="0" i="0" u="none" strike="noStrike" kern="1200" cap="none" spc="0" normalizeH="0" baseline="0" noProof="0">
                          <a:ln>
                            <a:noFill/>
                          </a:ln>
                          <a:solidFill>
                            <a:prstClr val="black"/>
                          </a:solidFill>
                          <a:effectLst/>
                          <a:uLnTx/>
                          <a:uFillTx/>
                          <a:latin typeface="Calibri"/>
                          <a:ea typeface="+mn-ea"/>
                          <a:cs typeface="+mn-cs"/>
                        </a:rPr>
                        <a:t>
 @denko.sac + Undav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17472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- 2026-06-14 09:25:34</a:t>
                      </a:r>
                      <a:r>
                        <a:rPr kumimoji="0" lang="de-DE" sz="1000" b="0" i="0" u="none" strike="noStrike" kern="1200" cap="none" spc="0" normalizeH="0" baseline="0" noProof="0">
                          <a:ln>
                            <a:noFill/>
                          </a:ln>
                          <a:solidFill>
                            <a:prstClr val="black"/>
                          </a:solidFill>
                          <a:effectLst/>
                          <a:uLnTx/>
                          <a:uFillTx/>
                          <a:latin typeface="Calibri"/>
                          <a:ea typeface="+mn-ea"/>
                          <a:cs typeface="+mn-cs"/>
                        </a:rPr>
                        <a:t>
 BWL ist keine gute Grundlage um ein Land zu regieren!!!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5808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- 2026-06-13 14:20:28</a:t>
                      </a:r>
                      <a:r>
                        <a:rPr kumimoji="0" lang="de-DE" sz="1000" b="0" i="0" u="none" strike="noStrike" kern="1200" cap="none" spc="0" normalizeH="0" baseline="0" noProof="0">
                          <a:ln>
                            <a:noFill/>
                          </a:ln>
                          <a:solidFill>
                            <a:prstClr val="black"/>
                          </a:solidFill>
                          <a:effectLst/>
                          <a:uLnTx/>
                          <a:uFillTx/>
                          <a:latin typeface="Calibri"/>
                          <a:ea typeface="+mn-ea"/>
                          <a:cs typeface="+mn-cs"/>
                        </a:rPr>
                        <a:t>
 Ich habe eine Idee: Merz wird durch @manuelneuer ersetzt, dann kann Baumann wieder die Nr. 1 werden und wir haben sowohl die Kanzler- als auch die Torhüterdebatte nicht mehr.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17811074"/>
                  </a:ext>
                </a:extLst>
              </a:tr>
            </a:tbl>
          </a:graphicData>
        </a:graphic>
      </p:graphicFrame>
      <p:sp>
        <p:nvSpPr>
          <p:cNvPr id="4" name="Text Placeholder 3">
            <a:extLst>
              <a:ext uri="{FF2B5EF4-FFF2-40B4-BE49-F238E27FC236}">
                <a16:creationId xmlns:a16="http://schemas.microsoft.com/office/drawing/2014/main" id="{B669080A-8E0F-4152-8586-C52D4D584CED}"/>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310287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BA01B-E0D4-45CA-A78B-479DA2CB40FF}"/>
              </a:ext>
            </a:extLst>
          </p:cNvPr>
          <p:cNvSpPr>
            <a:spLocks noGrp="1"/>
          </p:cNvSpPr>
          <p:nvPr>
            <p:ph type="title"/>
          </p:nvPr>
        </p:nvSpPr>
        <p:spPr/>
        <p:txBody>
          <a:bodyPr/>
          <a:lstStyle/>
          <a:p>
            <a:r>
              <a:rPr lang="en-US"/>
              <a:t>Instagram Comments and Replies Table | same_memes - 3 of 8</a:t>
            </a:r>
          </a:p>
        </p:txBody>
      </p:sp>
      <p:graphicFrame>
        <p:nvGraphicFramePr>
          <p:cNvPr id="5" name="Table Placeholder 4">
            <a:extLst>
              <a:ext uri="{FF2B5EF4-FFF2-40B4-BE49-F238E27FC236}">
                <a16:creationId xmlns:a16="http://schemas.microsoft.com/office/drawing/2014/main" id="{847ABBFD-D5BB-4DEA-A1BB-E372BFEBC52A}"/>
              </a:ext>
            </a:extLst>
          </p:cNvPr>
          <p:cNvGraphicFramePr>
            <a:graphicFrameLocks noGrp="1"/>
          </p:cNvGraphicFramePr>
          <p:nvPr>
            <p:ph type="tbl" sz="quarter" idx="13"/>
            <p:extLst>
              <p:ext uri="{D42A27DB-BD31-4B8C-83A1-F6EECF244321}">
                <p14:modId xmlns:p14="http://schemas.microsoft.com/office/powerpoint/2010/main" val="2837315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84756082"/>
                    </a:ext>
                  </a:extLst>
                </a:gridCol>
                <a:gridCol w="1975104">
                  <a:extLst>
                    <a:ext uri="{9D8B030D-6E8A-4147-A177-3AD203B41FA5}">
                      <a16:colId xmlns:a16="http://schemas.microsoft.com/office/drawing/2014/main" val="3815716279"/>
                    </a:ext>
                  </a:extLst>
                </a:gridCol>
                <a:gridCol w="2057400">
                  <a:extLst>
                    <a:ext uri="{9D8B030D-6E8A-4147-A177-3AD203B41FA5}">
                      <a16:colId xmlns:a16="http://schemas.microsoft.com/office/drawing/2014/main" val="2628726136"/>
                    </a:ext>
                  </a:extLst>
                </a:gridCol>
                <a:gridCol w="987552">
                  <a:extLst>
                    <a:ext uri="{9D8B030D-6E8A-4147-A177-3AD203B41FA5}">
                      <a16:colId xmlns:a16="http://schemas.microsoft.com/office/drawing/2014/main" val="729084963"/>
                    </a:ext>
                  </a:extLst>
                </a:gridCol>
                <a:gridCol w="987552">
                  <a:extLst>
                    <a:ext uri="{9D8B030D-6E8A-4147-A177-3AD203B41FA5}">
                      <a16:colId xmlns:a16="http://schemas.microsoft.com/office/drawing/2014/main" val="4246512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46454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- 2026-06-13 14:18:18</a:t>
                      </a:r>
                      <a:r>
                        <a:rPr kumimoji="0" lang="en-US" sz="1000" b="0" i="0" u="none" strike="noStrike" kern="1200" cap="none" spc="0" normalizeH="0" baseline="0" noProof="0">
                          <a:ln>
                            <a:noFill/>
                          </a:ln>
                          <a:solidFill>
                            <a:prstClr val="black"/>
                          </a:solidFill>
                          <a:effectLst/>
                          <a:uLnTx/>
                          <a:uFillTx/>
                          <a:latin typeface="Calibri"/>
                          <a:ea typeface="+mn-ea"/>
                          <a:cs typeface="+mn-cs"/>
                        </a:rPr>
                        <a:t>
 Ich bezweifle, dass Neuer oder Deniz Undav oder gar Leroy Sané einen schlechteren Job als Merz machen würden...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2137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- 2026-06-13 12:41:13</a:t>
                      </a:r>
                      <a:r>
                        <a:rPr kumimoji="0" lang="en-US" sz="1000" b="0" i="0" u="none" strike="noStrike" kern="1200" cap="none" spc="0" normalizeH="0" baseline="0" noProof="0">
                          <a:ln>
                            <a:noFill/>
                          </a:ln>
                          <a:solidFill>
                            <a:prstClr val="black"/>
                          </a:solidFill>
                          <a:effectLst/>
                          <a:uLnTx/>
                          <a:uFillTx/>
                          <a:latin typeface="Calibri"/>
                          <a:ea typeface="+mn-ea"/>
                          <a:cs typeface="+mn-cs"/>
                        </a:rPr>
                        <a:t>
 Ich bin für Willi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9114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- 2026-06-13 05:59:44</a:t>
                      </a:r>
                      <a:r>
                        <a:rPr kumimoji="0" lang="en-US" sz="1000" b="0" i="0" u="none" strike="noStrike" kern="1200" cap="none" spc="0" normalizeH="0" baseline="0" noProof="0">
                          <a:ln>
                            <a:noFill/>
                          </a:ln>
                          <a:solidFill>
                            <a:prstClr val="black"/>
                          </a:solidFill>
                          <a:effectLst/>
                          <a:uLnTx/>
                          <a:uFillTx/>
                          <a:latin typeface="Calibri"/>
                          <a:ea typeface="+mn-ea"/>
                          <a:cs typeface="+mn-cs"/>
                        </a:rPr>
                        <a:t>
 Spongebob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7062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11:28:54</a:t>
                      </a:r>
                      <a:r>
                        <a:rPr kumimoji="0" lang="de-DE" sz="1000" b="0" i="0" u="none" strike="noStrike" kern="1200" cap="none" spc="0" normalizeH="0" baseline="0" noProof="0">
                          <a:ln>
                            <a:noFill/>
                          </a:ln>
                          <a:solidFill>
                            <a:prstClr val="black"/>
                          </a:solidFill>
                          <a:effectLst/>
                          <a:uLnTx/>
                          <a:uFillTx/>
                          <a:latin typeface="Calibri"/>
                          <a:ea typeface="+mn-ea"/>
                          <a:cs typeface="+mn-cs"/>
                        </a:rPr>
                        <a:t>
 @rene1190adv was ist los???? Erklären Sie mir mal das Bild.  Bitte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05022491"/>
                  </a:ext>
                </a:extLst>
              </a:tr>
            </a:tbl>
          </a:graphicData>
        </a:graphic>
      </p:graphicFrame>
      <p:sp>
        <p:nvSpPr>
          <p:cNvPr id="4" name="Text Placeholder 3">
            <a:extLst>
              <a:ext uri="{FF2B5EF4-FFF2-40B4-BE49-F238E27FC236}">
                <a16:creationId xmlns:a16="http://schemas.microsoft.com/office/drawing/2014/main" id="{CB7C6AEB-F845-4624-A921-EEF44510A9D1}"/>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359658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01677-18A1-4779-BAE2-34E2C4CBEB79}"/>
              </a:ext>
            </a:extLst>
          </p:cNvPr>
          <p:cNvSpPr>
            <a:spLocks noGrp="1"/>
          </p:cNvSpPr>
          <p:nvPr>
            <p:ph type="title"/>
          </p:nvPr>
        </p:nvSpPr>
        <p:spPr/>
        <p:txBody>
          <a:bodyPr/>
          <a:lstStyle/>
          <a:p>
            <a:r>
              <a:rPr lang="en-US"/>
              <a:t>Instagram Comments and Replies Table | same_memes - 4 of 8</a:t>
            </a:r>
          </a:p>
        </p:txBody>
      </p:sp>
      <p:graphicFrame>
        <p:nvGraphicFramePr>
          <p:cNvPr id="5" name="Table Placeholder 4">
            <a:extLst>
              <a:ext uri="{FF2B5EF4-FFF2-40B4-BE49-F238E27FC236}">
                <a16:creationId xmlns:a16="http://schemas.microsoft.com/office/drawing/2014/main" id="{34D2694C-19C3-47DC-A9CD-CB22EFDEBF63}"/>
              </a:ext>
            </a:extLst>
          </p:cNvPr>
          <p:cNvGraphicFramePr>
            <a:graphicFrameLocks noGrp="1"/>
          </p:cNvGraphicFramePr>
          <p:nvPr>
            <p:ph type="tbl" sz="quarter" idx="13"/>
            <p:extLst>
              <p:ext uri="{D42A27DB-BD31-4B8C-83A1-F6EECF244321}">
                <p14:modId xmlns:p14="http://schemas.microsoft.com/office/powerpoint/2010/main" val="3254783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95036702"/>
                    </a:ext>
                  </a:extLst>
                </a:gridCol>
                <a:gridCol w="1975104">
                  <a:extLst>
                    <a:ext uri="{9D8B030D-6E8A-4147-A177-3AD203B41FA5}">
                      <a16:colId xmlns:a16="http://schemas.microsoft.com/office/drawing/2014/main" val="1410978173"/>
                    </a:ext>
                  </a:extLst>
                </a:gridCol>
                <a:gridCol w="2057400">
                  <a:extLst>
                    <a:ext uri="{9D8B030D-6E8A-4147-A177-3AD203B41FA5}">
                      <a16:colId xmlns:a16="http://schemas.microsoft.com/office/drawing/2014/main" val="3149519603"/>
                    </a:ext>
                  </a:extLst>
                </a:gridCol>
                <a:gridCol w="987552">
                  <a:extLst>
                    <a:ext uri="{9D8B030D-6E8A-4147-A177-3AD203B41FA5}">
                      <a16:colId xmlns:a16="http://schemas.microsoft.com/office/drawing/2014/main" val="3931852716"/>
                    </a:ext>
                  </a:extLst>
                </a:gridCol>
                <a:gridCol w="987552">
                  <a:extLst>
                    <a:ext uri="{9D8B030D-6E8A-4147-A177-3AD203B41FA5}">
                      <a16:colId xmlns:a16="http://schemas.microsoft.com/office/drawing/2014/main" val="2008757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23231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10:42:41</a:t>
                      </a:r>
                      <a:r>
                        <a:rPr kumimoji="0" lang="de-DE" sz="1000" b="0" i="0" u="none" strike="noStrike" kern="1200" cap="none" spc="0" normalizeH="0" baseline="0" noProof="0">
                          <a:ln>
                            <a:noFill/>
                          </a:ln>
                          <a:solidFill>
                            <a:prstClr val="black"/>
                          </a:solidFill>
                          <a:effectLst/>
                          <a:uLnTx/>
                          <a:uFillTx/>
                          <a:latin typeface="Calibri"/>
                          <a:ea typeface="+mn-ea"/>
                          <a:cs typeface="+mn-cs"/>
                        </a:rPr>
                        <a:t>
 @rene1190adv ganz, ganz wichtig das Sie daneben stehen 🤣🤣🤣🤣. So und nun dürfen Sie mir gerne das Kinderbild erklären.  Jetzt bin ich aber gespannt.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18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10:40:00</a:t>
                      </a:r>
                      <a:r>
                        <a:rPr kumimoji="0" lang="de-DE" sz="1000" b="0" i="0" u="none" strike="noStrike" kern="1200" cap="none" spc="0" normalizeH="0" baseline="0" noProof="0">
                          <a:ln>
                            <a:noFill/>
                          </a:ln>
                          <a:solidFill>
                            <a:prstClr val="black"/>
                          </a:solidFill>
                          <a:effectLst/>
                          <a:uLnTx/>
                          <a:uFillTx/>
                          <a:latin typeface="Calibri"/>
                          <a:ea typeface="+mn-ea"/>
                          <a:cs typeface="+mn-cs"/>
                        </a:rPr>
                        <a:t>
 @klietschki_klinki sagte der Opa, der der deutschen Sprache nicht mächtig ist. 😂 Außerdem, wenn du (noch) richtig gucken könntest, hättest du gesehen, dass ich daneben stehe. Aber erstmal solltest Du die deutsche Sprache nochmal lernen, bevor Du andere belehren möchtest. Deine Pfleger und deine Kinder sind informiert, dass Du deine Langeweile im Internet ablässt.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07777137"/>
                  </a:ext>
                </a:extLst>
              </a:tr>
            </a:tbl>
          </a:graphicData>
        </a:graphic>
      </p:graphicFrame>
      <p:sp>
        <p:nvSpPr>
          <p:cNvPr id="4" name="Text Placeholder 3">
            <a:extLst>
              <a:ext uri="{FF2B5EF4-FFF2-40B4-BE49-F238E27FC236}">
                <a16:creationId xmlns:a16="http://schemas.microsoft.com/office/drawing/2014/main" id="{58E928C4-E2C4-49E5-8C79-B65228A517EB}"/>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079695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23AF1-82A1-47F7-808E-DE85FD606CD2}"/>
              </a:ext>
            </a:extLst>
          </p:cNvPr>
          <p:cNvSpPr>
            <a:spLocks noGrp="1"/>
          </p:cNvSpPr>
          <p:nvPr>
            <p:ph type="title"/>
          </p:nvPr>
        </p:nvSpPr>
        <p:spPr/>
        <p:txBody>
          <a:bodyPr/>
          <a:lstStyle/>
          <a:p>
            <a:r>
              <a:rPr lang="en-US"/>
              <a:t>Instagram Comments and Replies Table | same_memes - 5 of 8</a:t>
            </a:r>
          </a:p>
        </p:txBody>
      </p:sp>
      <p:graphicFrame>
        <p:nvGraphicFramePr>
          <p:cNvPr id="5" name="Table Placeholder 4">
            <a:extLst>
              <a:ext uri="{FF2B5EF4-FFF2-40B4-BE49-F238E27FC236}">
                <a16:creationId xmlns:a16="http://schemas.microsoft.com/office/drawing/2014/main" id="{4F1D5FD4-33D2-408E-A377-B700B5C75C0C}"/>
              </a:ext>
            </a:extLst>
          </p:cNvPr>
          <p:cNvGraphicFramePr>
            <a:graphicFrameLocks noGrp="1"/>
          </p:cNvGraphicFramePr>
          <p:nvPr>
            <p:ph type="tbl" sz="quarter" idx="13"/>
            <p:extLst>
              <p:ext uri="{D42A27DB-BD31-4B8C-83A1-F6EECF244321}">
                <p14:modId xmlns:p14="http://schemas.microsoft.com/office/powerpoint/2010/main" val="394413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79435870"/>
                    </a:ext>
                  </a:extLst>
                </a:gridCol>
                <a:gridCol w="1975104">
                  <a:extLst>
                    <a:ext uri="{9D8B030D-6E8A-4147-A177-3AD203B41FA5}">
                      <a16:colId xmlns:a16="http://schemas.microsoft.com/office/drawing/2014/main" val="3240743839"/>
                    </a:ext>
                  </a:extLst>
                </a:gridCol>
                <a:gridCol w="2057400">
                  <a:extLst>
                    <a:ext uri="{9D8B030D-6E8A-4147-A177-3AD203B41FA5}">
                      <a16:colId xmlns:a16="http://schemas.microsoft.com/office/drawing/2014/main" val="1985645695"/>
                    </a:ext>
                  </a:extLst>
                </a:gridCol>
                <a:gridCol w="987552">
                  <a:extLst>
                    <a:ext uri="{9D8B030D-6E8A-4147-A177-3AD203B41FA5}">
                      <a16:colId xmlns:a16="http://schemas.microsoft.com/office/drawing/2014/main" val="1227472911"/>
                    </a:ext>
                  </a:extLst>
                </a:gridCol>
                <a:gridCol w="987552">
                  <a:extLst>
                    <a:ext uri="{9D8B030D-6E8A-4147-A177-3AD203B41FA5}">
                      <a16:colId xmlns:a16="http://schemas.microsoft.com/office/drawing/2014/main" val="1452077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45912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10:17:49</a:t>
                      </a:r>
                      <a:r>
                        <a:rPr kumimoji="0" lang="de-DE" sz="1000" b="0" i="0" u="none" strike="noStrike" kern="1200" cap="none" spc="0" normalizeH="0" baseline="0" noProof="0">
                          <a:ln>
                            <a:noFill/>
                          </a:ln>
                          <a:solidFill>
                            <a:prstClr val="black"/>
                          </a:solidFill>
                          <a:effectLst/>
                          <a:uLnTx/>
                          <a:uFillTx/>
                          <a:latin typeface="Calibri"/>
                          <a:ea typeface="+mn-ea"/>
                          <a:cs typeface="+mn-cs"/>
                        </a:rPr>
                        <a:t>
 @rene1190adv 🤣🤣 ein Mädchen?? steht auf einer Frittentheke und kann nichts zum Thema beigetragen. Ist das die neue Generation von Bürgergeldempfänger die sinnfreie Bilder erstellen und die noch nicht einmal erklären können. Ich bin begeistert.🤣🤣🤣. Bis gleich.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7106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10:12:03</a:t>
                      </a:r>
                      <a:r>
                        <a:rPr kumimoji="0" lang="de-DE" sz="1000" b="0" i="0" u="none" strike="noStrike" kern="1200" cap="none" spc="0" normalizeH="0" baseline="0" noProof="0">
                          <a:ln>
                            <a:noFill/>
                          </a:ln>
                          <a:solidFill>
                            <a:prstClr val="black"/>
                          </a:solidFill>
                          <a:effectLst/>
                          <a:uLnTx/>
                          <a:uFillTx/>
                          <a:latin typeface="Calibri"/>
                          <a:ea typeface="+mn-ea"/>
                          <a:cs typeface="+mn-cs"/>
                        </a:rPr>
                        <a:t>
 @rene1190adv das ist ja interessant 🤣🤣🤣. Das heißt also das die Jugend den ganzen Tag hier bei Instagram rumhängen und Erwachsene Menschen mit scheiß Kinderbilder belästigen.  Was ist eigentlich mit Arbeiten gehen???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36221100"/>
                  </a:ext>
                </a:extLst>
              </a:tr>
            </a:tbl>
          </a:graphicData>
        </a:graphic>
      </p:graphicFrame>
      <p:sp>
        <p:nvSpPr>
          <p:cNvPr id="4" name="Text Placeholder 3">
            <a:extLst>
              <a:ext uri="{FF2B5EF4-FFF2-40B4-BE49-F238E27FC236}">
                <a16:creationId xmlns:a16="http://schemas.microsoft.com/office/drawing/2014/main" id="{8B18A5F6-0299-4E76-8C8C-FD7BA79FE29D}"/>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98155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D8FA3-C38A-4561-A174-67B6A1B46AFF}"/>
              </a:ext>
            </a:extLst>
          </p:cNvPr>
          <p:cNvSpPr>
            <a:spLocks noGrp="1"/>
          </p:cNvSpPr>
          <p:nvPr>
            <p:ph type="title"/>
          </p:nvPr>
        </p:nvSpPr>
        <p:spPr/>
        <p:txBody>
          <a:bodyPr/>
          <a:lstStyle/>
          <a:p>
            <a:r>
              <a:rPr lang="en-US"/>
              <a:t>Instagram Comments and Replies Table | same_memes - 6 of 8</a:t>
            </a:r>
          </a:p>
        </p:txBody>
      </p:sp>
      <p:graphicFrame>
        <p:nvGraphicFramePr>
          <p:cNvPr id="5" name="Table Placeholder 4">
            <a:extLst>
              <a:ext uri="{FF2B5EF4-FFF2-40B4-BE49-F238E27FC236}">
                <a16:creationId xmlns:a16="http://schemas.microsoft.com/office/drawing/2014/main" id="{55B6F42A-066D-4C05-8343-8AB798C25063}"/>
              </a:ext>
            </a:extLst>
          </p:cNvPr>
          <p:cNvGraphicFramePr>
            <a:graphicFrameLocks noGrp="1"/>
          </p:cNvGraphicFramePr>
          <p:nvPr>
            <p:ph type="tbl" sz="quarter" idx="13"/>
            <p:extLst>
              <p:ext uri="{D42A27DB-BD31-4B8C-83A1-F6EECF244321}">
                <p14:modId xmlns:p14="http://schemas.microsoft.com/office/powerpoint/2010/main" val="2581963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15232393"/>
                    </a:ext>
                  </a:extLst>
                </a:gridCol>
                <a:gridCol w="1975104">
                  <a:extLst>
                    <a:ext uri="{9D8B030D-6E8A-4147-A177-3AD203B41FA5}">
                      <a16:colId xmlns:a16="http://schemas.microsoft.com/office/drawing/2014/main" val="3114981275"/>
                    </a:ext>
                  </a:extLst>
                </a:gridCol>
                <a:gridCol w="2057400">
                  <a:extLst>
                    <a:ext uri="{9D8B030D-6E8A-4147-A177-3AD203B41FA5}">
                      <a16:colId xmlns:a16="http://schemas.microsoft.com/office/drawing/2014/main" val="84312860"/>
                    </a:ext>
                  </a:extLst>
                </a:gridCol>
                <a:gridCol w="987552">
                  <a:extLst>
                    <a:ext uri="{9D8B030D-6E8A-4147-A177-3AD203B41FA5}">
                      <a16:colId xmlns:a16="http://schemas.microsoft.com/office/drawing/2014/main" val="2562924895"/>
                    </a:ext>
                  </a:extLst>
                </a:gridCol>
                <a:gridCol w="987552">
                  <a:extLst>
                    <a:ext uri="{9D8B030D-6E8A-4147-A177-3AD203B41FA5}">
                      <a16:colId xmlns:a16="http://schemas.microsoft.com/office/drawing/2014/main" val="9256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44992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09:31:30</a:t>
                      </a:r>
                      <a:r>
                        <a:rPr kumimoji="0" lang="de-DE" sz="1000" b="0" i="0" u="none" strike="noStrike" kern="1200" cap="none" spc="0" normalizeH="0" baseline="0" noProof="0">
                          <a:ln>
                            <a:noFill/>
                          </a:ln>
                          <a:solidFill>
                            <a:prstClr val="black"/>
                          </a:solidFill>
                          <a:effectLst/>
                          <a:uLnTx/>
                          <a:uFillTx/>
                          <a:latin typeface="Calibri"/>
                          <a:ea typeface="+mn-ea"/>
                          <a:cs typeface="+mn-cs"/>
                        </a:rPr>
                        <a:t>
 @klietschki_klinki hey Opa, jetzt wissen wir endlich, was du den ganzen Tag im Heim machst. Du schreibst Kommentare auf Instagram und belästigst die Jugend. Wir kommen dich heute Mittag besuchen und gehen mit dir ein leckeres Stück Kuchen essen.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1001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- 2026-06-11 19:26:03</a:t>
                      </a:r>
                      <a:r>
                        <a:rPr kumimoji="0" lang="de-DE" sz="1000" b="0" i="0" u="none" strike="noStrike" kern="1200" cap="none" spc="0" normalizeH="0" baseline="0" noProof="0">
                          <a:ln>
                            <a:noFill/>
                          </a:ln>
                          <a:solidFill>
                            <a:prstClr val="black"/>
                          </a:solidFill>
                          <a:effectLst/>
                          <a:uLnTx/>
                          <a:uFillTx/>
                          <a:latin typeface="Calibri"/>
                          <a:ea typeface="+mn-ea"/>
                          <a:cs typeface="+mn-cs"/>
                        </a:rPr>
                        <a:t>
 Jan &amp; Henry - und Deutschland schläft endlich wieder friedlich die ganze Nacht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93650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- 2026-06-11 15:36:02</a:t>
                      </a:r>
                      <a:r>
                        <a:rPr kumimoji="0" lang="en-US" sz="1000" b="0" i="0" u="none" strike="noStrike" kern="1200" cap="none" spc="0" normalizeH="0" baseline="0" noProof="0">
                          <a:ln>
                            <a:noFill/>
                          </a:ln>
                          <a:solidFill>
                            <a:prstClr val="black"/>
                          </a:solidFill>
                          <a:effectLst/>
                          <a:uLnTx/>
                          <a:uFillTx/>
                          <a:latin typeface="Calibri"/>
                          <a:ea typeface="+mn-ea"/>
                          <a:cs typeface="+mn-cs"/>
                        </a:rPr>
                        <a:t>
 Jeder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84127808"/>
                  </a:ext>
                </a:extLst>
              </a:tr>
            </a:tbl>
          </a:graphicData>
        </a:graphic>
      </p:graphicFrame>
      <p:sp>
        <p:nvSpPr>
          <p:cNvPr id="4" name="Text Placeholder 3">
            <a:extLst>
              <a:ext uri="{FF2B5EF4-FFF2-40B4-BE49-F238E27FC236}">
                <a16:creationId xmlns:a16="http://schemas.microsoft.com/office/drawing/2014/main" id="{B59898EB-2E5B-4DC3-9F7B-6612D285BDEE}"/>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26410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6AFD0-D8BF-4699-A97D-40A322A48B58}"/>
              </a:ext>
            </a:extLst>
          </p:cNvPr>
          <p:cNvSpPr>
            <a:spLocks noGrp="1"/>
          </p:cNvSpPr>
          <p:nvPr>
            <p:ph type="title"/>
          </p:nvPr>
        </p:nvSpPr>
        <p:spPr/>
        <p:txBody>
          <a:bodyPr/>
          <a:lstStyle/>
          <a:p>
            <a:r>
              <a:rPr lang="en-US"/>
              <a:t>Instagram Comments and Replies Table | same_memes - 7 of 8</a:t>
            </a:r>
          </a:p>
        </p:txBody>
      </p:sp>
      <p:graphicFrame>
        <p:nvGraphicFramePr>
          <p:cNvPr id="5" name="Table Placeholder 4">
            <a:extLst>
              <a:ext uri="{FF2B5EF4-FFF2-40B4-BE49-F238E27FC236}">
                <a16:creationId xmlns:a16="http://schemas.microsoft.com/office/drawing/2014/main" id="{A068785D-F118-41DB-8D6A-3123A43DB709}"/>
              </a:ext>
            </a:extLst>
          </p:cNvPr>
          <p:cNvGraphicFramePr>
            <a:graphicFrameLocks noGrp="1"/>
          </p:cNvGraphicFramePr>
          <p:nvPr>
            <p:ph type="tbl" sz="quarter" idx="13"/>
            <p:extLst>
              <p:ext uri="{D42A27DB-BD31-4B8C-83A1-F6EECF244321}">
                <p14:modId xmlns:p14="http://schemas.microsoft.com/office/powerpoint/2010/main" val="898370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64543532"/>
                    </a:ext>
                  </a:extLst>
                </a:gridCol>
                <a:gridCol w="1975104">
                  <a:extLst>
                    <a:ext uri="{9D8B030D-6E8A-4147-A177-3AD203B41FA5}">
                      <a16:colId xmlns:a16="http://schemas.microsoft.com/office/drawing/2014/main" val="2465592106"/>
                    </a:ext>
                  </a:extLst>
                </a:gridCol>
                <a:gridCol w="2057400">
                  <a:extLst>
                    <a:ext uri="{9D8B030D-6E8A-4147-A177-3AD203B41FA5}">
                      <a16:colId xmlns:a16="http://schemas.microsoft.com/office/drawing/2014/main" val="3572111461"/>
                    </a:ext>
                  </a:extLst>
                </a:gridCol>
                <a:gridCol w="987552">
                  <a:extLst>
                    <a:ext uri="{9D8B030D-6E8A-4147-A177-3AD203B41FA5}">
                      <a16:colId xmlns:a16="http://schemas.microsoft.com/office/drawing/2014/main" val="1201889171"/>
                    </a:ext>
                  </a:extLst>
                </a:gridCol>
                <a:gridCol w="987552">
                  <a:extLst>
                    <a:ext uri="{9D8B030D-6E8A-4147-A177-3AD203B41FA5}">
                      <a16:colId xmlns:a16="http://schemas.microsoft.com/office/drawing/2014/main" val="4173465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9380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- 2026-06-11 12:42:33</a:t>
                      </a:r>
                      <a:r>
                        <a:rPr kumimoji="0" lang="en-US" sz="1000" b="0" i="0" u="none" strike="noStrike" kern="1200" cap="none" spc="0" normalizeH="0" baseline="0" noProof="0">
                          <a:ln>
                            <a:noFill/>
                          </a:ln>
                          <a:solidFill>
                            <a:prstClr val="black"/>
                          </a:solidFill>
                          <a:effectLst/>
                          <a:uLnTx/>
                          <a:uFillTx/>
                          <a:latin typeface="Calibri"/>
                          <a:ea typeface="+mn-ea"/>
                          <a:cs typeface="+mn-cs"/>
                        </a:rPr>
                        <a:t>
 SSIO kacke ab HAHAH😂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5994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- 2026-06-11 10:01:08</a:t>
                      </a:r>
                      <a:r>
                        <a:rPr kumimoji="0" lang="de-DE" sz="1000" b="0" i="0" u="none" strike="noStrike" kern="1200" cap="none" spc="0" normalizeH="0" baseline="0" noProof="0">
                          <a:ln>
                            <a:noFill/>
                          </a:ln>
                          <a:solidFill>
                            <a:prstClr val="black"/>
                          </a:solidFill>
                          <a:effectLst/>
                          <a:uLnTx/>
                          <a:uFillTx/>
                          <a:latin typeface="Calibri"/>
                          <a:ea typeface="+mn-ea"/>
                          <a:cs typeface="+mn-cs"/>
                        </a:rPr>
                        <a:t>
 Ich brauch Kollegah als Kanzler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0200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- 2026-06-11 07:50:15</a:t>
                      </a:r>
                      <a:r>
                        <a:rPr kumimoji="0" lang="en-US" sz="1000" b="0" i="0" u="none" strike="noStrike" kern="1200" cap="none" spc="0" normalizeH="0" baseline="0" noProof="0">
                          <a:ln>
                            <a:noFill/>
                          </a:ln>
                          <a:solidFill>
                            <a:prstClr val="black"/>
                          </a:solidFill>
                          <a:effectLst/>
                          <a:uLnTx/>
                          <a:uFillTx/>
                          <a:latin typeface="Calibri"/>
                          <a:ea typeface="+mn-ea"/>
                          <a:cs typeface="+mn-cs"/>
                        </a:rPr>
                        <a:t>
 Timmy Turner macht wünsche wahr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73590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- 2026-06-10 23:05:53</a:t>
                      </a:r>
                      <a:r>
                        <a:rPr kumimoji="0" lang="de-DE" sz="1000" b="0" i="0" u="none" strike="noStrike" kern="1200" cap="none" spc="0" normalizeH="0" baseline="0" noProof="0">
                          <a:ln>
                            <a:noFill/>
                          </a:ln>
                          <a:solidFill>
                            <a:prstClr val="black"/>
                          </a:solidFill>
                          <a:effectLst/>
                          <a:uLnTx/>
                          <a:uFillTx/>
                          <a:latin typeface="Calibri"/>
                          <a:ea typeface="+mn-ea"/>
                          <a:cs typeface="+mn-cs"/>
                        </a:rPr>
                        <a:t>
 Dora 🙌 sie hat immer etwas passendes zu jedem Problem in ihrer Tasche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555460678"/>
                  </a:ext>
                </a:extLst>
              </a:tr>
            </a:tbl>
          </a:graphicData>
        </a:graphic>
      </p:graphicFrame>
      <p:sp>
        <p:nvSpPr>
          <p:cNvPr id="4" name="Text Placeholder 3">
            <a:extLst>
              <a:ext uri="{FF2B5EF4-FFF2-40B4-BE49-F238E27FC236}">
                <a16:creationId xmlns:a16="http://schemas.microsoft.com/office/drawing/2014/main" id="{B0A0BF71-FB68-4B8C-90B2-3729E8ED0936}"/>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232975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17876-F779-40C2-B857-E1028D438182}"/>
              </a:ext>
            </a:extLst>
          </p:cNvPr>
          <p:cNvSpPr>
            <a:spLocks noGrp="1"/>
          </p:cNvSpPr>
          <p:nvPr>
            <p:ph type="title"/>
          </p:nvPr>
        </p:nvSpPr>
        <p:spPr/>
        <p:txBody>
          <a:bodyPr/>
          <a:lstStyle/>
          <a:p>
            <a:r>
              <a:rPr lang="en-US"/>
              <a:t>Instagram Comments and Replies Table | same_memes - 8 of 8</a:t>
            </a:r>
          </a:p>
        </p:txBody>
      </p:sp>
      <p:graphicFrame>
        <p:nvGraphicFramePr>
          <p:cNvPr id="5" name="Table Placeholder 4">
            <a:extLst>
              <a:ext uri="{FF2B5EF4-FFF2-40B4-BE49-F238E27FC236}">
                <a16:creationId xmlns:a16="http://schemas.microsoft.com/office/drawing/2014/main" id="{18534AD5-78B5-45D2-93C7-D0D2CDEB42E1}"/>
              </a:ext>
            </a:extLst>
          </p:cNvPr>
          <p:cNvGraphicFramePr>
            <a:graphicFrameLocks noGrp="1"/>
          </p:cNvGraphicFramePr>
          <p:nvPr>
            <p:ph type="tbl" sz="quarter" idx="13"/>
            <p:extLst>
              <p:ext uri="{D42A27DB-BD31-4B8C-83A1-F6EECF244321}">
                <p14:modId xmlns:p14="http://schemas.microsoft.com/office/powerpoint/2010/main" val="3998523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37481699"/>
                    </a:ext>
                  </a:extLst>
                </a:gridCol>
                <a:gridCol w="1975104">
                  <a:extLst>
                    <a:ext uri="{9D8B030D-6E8A-4147-A177-3AD203B41FA5}">
                      <a16:colId xmlns:a16="http://schemas.microsoft.com/office/drawing/2014/main" val="829731139"/>
                    </a:ext>
                  </a:extLst>
                </a:gridCol>
                <a:gridCol w="2057400">
                  <a:extLst>
                    <a:ext uri="{9D8B030D-6E8A-4147-A177-3AD203B41FA5}">
                      <a16:colId xmlns:a16="http://schemas.microsoft.com/office/drawing/2014/main" val="1412590048"/>
                    </a:ext>
                  </a:extLst>
                </a:gridCol>
                <a:gridCol w="987552">
                  <a:extLst>
                    <a:ext uri="{9D8B030D-6E8A-4147-A177-3AD203B41FA5}">
                      <a16:colId xmlns:a16="http://schemas.microsoft.com/office/drawing/2014/main" val="3134690364"/>
                    </a:ext>
                  </a:extLst>
                </a:gridCol>
                <a:gridCol w="987552">
                  <a:extLst>
                    <a:ext uri="{9D8B030D-6E8A-4147-A177-3AD203B41FA5}">
                      <a16:colId xmlns:a16="http://schemas.microsoft.com/office/drawing/2014/main" val="264928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0559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- 2026-06-10 15:52:49</a:t>
                      </a:r>
                      <a:r>
                        <a:rPr kumimoji="0" lang="de-DE" sz="1000" b="0" i="0" u="none" strike="noStrike" kern="1200" cap="none" spc="0" normalizeH="0" baseline="0" noProof="0">
                          <a:ln>
                            <a:noFill/>
                          </a:ln>
                          <a:solidFill>
                            <a:prstClr val="black"/>
                          </a:solidFill>
                          <a:effectLst/>
                          <a:uLnTx/>
                          <a:uFillTx/>
                          <a:latin typeface="Calibri"/>
                          <a:ea typeface="+mn-ea"/>
                          <a:cs typeface="+mn-cs"/>
                        </a:rPr>
                        <a:t>
 @leo_lausemaus__ bis jetzt hat noch niemand diese Satire erklären können. Das ist seltsam oder????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82701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- 2026-06-10 15:24:07</a:t>
                      </a:r>
                      <a:r>
                        <a:rPr kumimoji="0" lang="de-DE" sz="1000" b="0" i="0" u="none" strike="noStrike" kern="1200" cap="none" spc="0" normalizeH="0" baseline="0" noProof="0">
                          <a:ln>
                            <a:noFill/>
                          </a:ln>
                          <a:solidFill>
                            <a:prstClr val="black"/>
                          </a:solidFill>
                          <a:effectLst/>
                          <a:uLnTx/>
                          <a:uFillTx/>
                          <a:latin typeface="Calibri"/>
                          <a:ea typeface="+mn-ea"/>
                          <a:cs typeface="+mn-cs"/>
                        </a:rPr>
                        <a:t>
 @klietschki_klinki nur weil du etwas nicht lustig findest ist es nicht automatisch keine satire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88507370"/>
                  </a:ext>
                </a:extLst>
              </a:tr>
            </a:tbl>
          </a:graphicData>
        </a:graphic>
      </p:graphicFrame>
      <p:sp>
        <p:nvSpPr>
          <p:cNvPr id="4" name="Text Placeholder 3">
            <a:extLst>
              <a:ext uri="{FF2B5EF4-FFF2-40B4-BE49-F238E27FC236}">
                <a16:creationId xmlns:a16="http://schemas.microsoft.com/office/drawing/2014/main" id="{447AE94A-7AF4-4012-9030-A410EEF9B97A}"/>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752938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E80EA-B526-48D5-A4A0-31FFAC16F04C}"/>
              </a:ext>
            </a:extLst>
          </p:cNvPr>
          <p:cNvSpPr>
            <a:spLocks noGrp="1"/>
          </p:cNvSpPr>
          <p:nvPr>
            <p:ph type="title"/>
          </p:nvPr>
        </p:nvSpPr>
        <p:spPr/>
        <p:txBody>
          <a:bodyPr/>
          <a:lstStyle/>
          <a:p>
            <a:r>
              <a:rPr lang="en-US"/>
              <a:t>Instagram Followers by City Table | same_memes - 1 of 3</a:t>
            </a:r>
          </a:p>
        </p:txBody>
      </p:sp>
      <p:graphicFrame>
        <p:nvGraphicFramePr>
          <p:cNvPr id="5" name="Table Placeholder 4">
            <a:extLst>
              <a:ext uri="{FF2B5EF4-FFF2-40B4-BE49-F238E27FC236}">
                <a16:creationId xmlns:a16="http://schemas.microsoft.com/office/drawing/2014/main" id="{3727CC7A-35DE-4A8A-BB82-8FD221E91F23}"/>
              </a:ext>
            </a:extLst>
          </p:cNvPr>
          <p:cNvGraphicFramePr>
            <a:graphicFrameLocks noGrp="1"/>
          </p:cNvGraphicFramePr>
          <p:nvPr>
            <p:ph type="tbl" sz="quarter" idx="13"/>
            <p:extLst>
              <p:ext uri="{D42A27DB-BD31-4B8C-83A1-F6EECF244321}">
                <p14:modId xmlns:p14="http://schemas.microsoft.com/office/powerpoint/2010/main" val="1377327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511808007"/>
                    </a:ext>
                  </a:extLst>
                </a:gridCol>
                <a:gridCol w="3456432">
                  <a:extLst>
                    <a:ext uri="{9D8B030D-6E8A-4147-A177-3AD203B41FA5}">
                      <a16:colId xmlns:a16="http://schemas.microsoft.com/office/drawing/2014/main" val="1725313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35996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Berlin, 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12414</a:t>
                      </a:r>
                    </a:p>
                  </a:txBody>
                  <a:tcPr/>
                </a:tc>
                <a:extLst>
                  <a:ext uri="{0D108BD9-81ED-4DB2-BD59-A6C34878D82A}">
                    <a16:rowId xmlns:a16="http://schemas.microsoft.com/office/drawing/2014/main" val="6869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Hamburg,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5484</a:t>
                      </a:r>
                    </a:p>
                  </a:txBody>
                  <a:tcPr/>
                </a:tc>
                <a:extLst>
                  <a:ext uri="{0D108BD9-81ED-4DB2-BD59-A6C34878D82A}">
                    <a16:rowId xmlns:a16="http://schemas.microsoft.com/office/drawing/2014/main" val="75273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Munich, 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4971</a:t>
                      </a:r>
                    </a:p>
                  </a:txBody>
                  <a:tcPr/>
                </a:tc>
                <a:extLst>
                  <a:ext uri="{0D108BD9-81ED-4DB2-BD59-A6C34878D82A}">
                    <a16:rowId xmlns:a16="http://schemas.microsoft.com/office/drawing/2014/main" val="273273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Cologne,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4061</a:t>
                      </a:r>
                    </a:p>
                  </a:txBody>
                  <a:tcPr/>
                </a:tc>
                <a:extLst>
                  <a:ext uri="{0D108BD9-81ED-4DB2-BD59-A6C34878D82A}">
                    <a16:rowId xmlns:a16="http://schemas.microsoft.com/office/drawing/2014/main" val="289911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Leipzig, 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a:t>
                      </a:r>
                    </a:p>
                  </a:txBody>
                  <a:tcPr/>
                </a:tc>
                <a:extLst>
                  <a:ext uri="{0D108BD9-81ED-4DB2-BD59-A6C34878D82A}">
                    <a16:rowId xmlns:a16="http://schemas.microsoft.com/office/drawing/2014/main" val="60024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Wien,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2320</a:t>
                      </a:r>
                    </a:p>
                  </a:txBody>
                  <a:tcPr/>
                </a:tc>
                <a:extLst>
                  <a:ext uri="{0D108BD9-81ED-4DB2-BD59-A6C34878D82A}">
                    <a16:rowId xmlns:a16="http://schemas.microsoft.com/office/drawing/2014/main" val="22845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Frankfurt, Hessen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extLst>
                  <a:ext uri="{0D108BD9-81ED-4DB2-BD59-A6C34878D82A}">
                    <a16:rowId xmlns:a16="http://schemas.microsoft.com/office/drawing/2014/main" val="98403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Düsseldorf,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a:t>
                      </a:r>
                    </a:p>
                  </a:txBody>
                  <a:tcPr/>
                </a:tc>
                <a:extLst>
                  <a:ext uri="{0D108BD9-81ED-4DB2-BD59-A6C34878D82A}">
                    <a16:rowId xmlns:a16="http://schemas.microsoft.com/office/drawing/2014/main" val="70329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Stuttgart,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a:t>
                      </a:r>
                    </a:p>
                  </a:txBody>
                  <a:tcPr/>
                </a:tc>
                <a:extLst>
                  <a:ext uri="{0D108BD9-81ED-4DB2-BD59-A6C34878D82A}">
                    <a16:rowId xmlns:a16="http://schemas.microsoft.com/office/drawing/2014/main" val="21398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Dresden, 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a:t>
                      </a:r>
                    </a:p>
                  </a:txBody>
                  <a:tcPr/>
                </a:tc>
                <a:extLst>
                  <a:ext uri="{0D108BD9-81ED-4DB2-BD59-A6C34878D82A}">
                    <a16:rowId xmlns:a16="http://schemas.microsoft.com/office/drawing/2014/main" val="2527664517"/>
                  </a:ext>
                </a:extLst>
              </a:tr>
            </a:tbl>
          </a:graphicData>
        </a:graphic>
      </p:graphicFrame>
      <p:sp>
        <p:nvSpPr>
          <p:cNvPr id="4" name="Text Placeholder 3">
            <a:extLst>
              <a:ext uri="{FF2B5EF4-FFF2-40B4-BE49-F238E27FC236}">
                <a16:creationId xmlns:a16="http://schemas.microsoft.com/office/drawing/2014/main" id="{DAAF261D-510B-4272-811D-92BFCD44FF5B}"/>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644521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1A7CF-FB42-4BF8-AF7E-48F148445ECF}"/>
              </a:ext>
            </a:extLst>
          </p:cNvPr>
          <p:cNvSpPr>
            <a:spLocks noGrp="1"/>
          </p:cNvSpPr>
          <p:nvPr>
            <p:ph type="title"/>
          </p:nvPr>
        </p:nvSpPr>
        <p:spPr/>
        <p:txBody>
          <a:bodyPr/>
          <a:lstStyle/>
          <a:p>
            <a:r>
              <a:rPr lang="en-US"/>
              <a:t>Instagram Followers by City Table | same_memes - 2 of 3</a:t>
            </a:r>
          </a:p>
        </p:txBody>
      </p:sp>
      <p:graphicFrame>
        <p:nvGraphicFramePr>
          <p:cNvPr id="5" name="Table Placeholder 4">
            <a:extLst>
              <a:ext uri="{FF2B5EF4-FFF2-40B4-BE49-F238E27FC236}">
                <a16:creationId xmlns:a16="http://schemas.microsoft.com/office/drawing/2014/main" id="{136DDA99-9C87-4092-B502-6F9D5236199B}"/>
              </a:ext>
            </a:extLst>
          </p:cNvPr>
          <p:cNvGraphicFramePr>
            <a:graphicFrameLocks noGrp="1"/>
          </p:cNvGraphicFramePr>
          <p:nvPr>
            <p:ph type="tbl" sz="quarter" idx="13"/>
            <p:extLst>
              <p:ext uri="{D42A27DB-BD31-4B8C-83A1-F6EECF244321}">
                <p14:modId xmlns:p14="http://schemas.microsoft.com/office/powerpoint/2010/main" val="1130678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011277111"/>
                    </a:ext>
                  </a:extLst>
                </a:gridCol>
                <a:gridCol w="3456432">
                  <a:extLst>
                    <a:ext uri="{9D8B030D-6E8A-4147-A177-3AD203B41FA5}">
                      <a16:colId xmlns:a16="http://schemas.microsoft.com/office/drawing/2014/main" val="392455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274249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Hanover,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a:t>
                      </a:r>
                    </a:p>
                  </a:txBody>
                  <a:tcPr/>
                </a:tc>
                <a:extLst>
                  <a:ext uri="{0D108BD9-81ED-4DB2-BD59-A6C34878D82A}">
                    <a16:rowId xmlns:a16="http://schemas.microsoft.com/office/drawing/2014/main" val="82535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Münster,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extLst>
                  <a:ext uri="{0D108BD9-81ED-4DB2-BD59-A6C34878D82A}">
                    <a16:rowId xmlns:a16="http://schemas.microsoft.com/office/drawing/2014/main" val="237716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Nuremberg, 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extLst>
                  <a:ext uri="{0D108BD9-81ED-4DB2-BD59-A6C34878D82A}">
                    <a16:rowId xmlns:a16="http://schemas.microsoft.com/office/drawing/2014/main" val="252712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Bremen, Bremen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extLst>
                  <a:ext uri="{0D108BD9-81ED-4DB2-BD59-A6C34878D82A}">
                    <a16:rowId xmlns:a16="http://schemas.microsoft.com/office/drawing/2014/main" val="393583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Essen,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extLst>
                  <a:ext uri="{0D108BD9-81ED-4DB2-BD59-A6C34878D82A}">
                    <a16:rowId xmlns:a16="http://schemas.microsoft.com/office/drawing/2014/main" val="1037114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Dortmund,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extLst>
                  <a:ext uri="{0D108BD9-81ED-4DB2-BD59-A6C34878D82A}">
                    <a16:rowId xmlns:a16="http://schemas.microsoft.com/office/drawing/2014/main" val="316541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Mainz, Rheinland-Pfalz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a:t>
                      </a:r>
                    </a:p>
                  </a:txBody>
                  <a:tcPr/>
                </a:tc>
                <a:extLst>
                  <a:ext uri="{0D108BD9-81ED-4DB2-BD59-A6C34878D82A}">
                    <a16:rowId xmlns:a16="http://schemas.microsoft.com/office/drawing/2014/main" val="1297802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Bonn,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extLst>
                  <a:ext uri="{0D108BD9-81ED-4DB2-BD59-A6C34878D82A}">
                    <a16:rowId xmlns:a16="http://schemas.microsoft.com/office/drawing/2014/main" val="965535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Freiburg im Breisgau,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extLst>
                  <a:ext uri="{0D108BD9-81ED-4DB2-BD59-A6C34878D82A}">
                    <a16:rowId xmlns:a16="http://schemas.microsoft.com/office/drawing/2014/main" val="333475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Karlsruhe,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extLst>
                  <a:ext uri="{0D108BD9-81ED-4DB2-BD59-A6C34878D82A}">
                    <a16:rowId xmlns:a16="http://schemas.microsoft.com/office/drawing/2014/main" val="2719649173"/>
                  </a:ext>
                </a:extLst>
              </a:tr>
            </a:tbl>
          </a:graphicData>
        </a:graphic>
      </p:graphicFrame>
      <p:sp>
        <p:nvSpPr>
          <p:cNvPr id="4" name="Text Placeholder 3">
            <a:extLst>
              <a:ext uri="{FF2B5EF4-FFF2-40B4-BE49-F238E27FC236}">
                <a16:creationId xmlns:a16="http://schemas.microsoft.com/office/drawing/2014/main" id="{2E3B6BCC-C49C-41E1-8975-8A48B5A9D21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437781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999EB-4887-4BD3-A243-85913A5AA411}"/>
              </a:ext>
            </a:extLst>
          </p:cNvPr>
          <p:cNvSpPr>
            <a:spLocks noGrp="1"/>
          </p:cNvSpPr>
          <p:nvPr>
            <p:ph type="title"/>
          </p:nvPr>
        </p:nvSpPr>
        <p:spPr/>
        <p:txBody>
          <a:bodyPr/>
          <a:lstStyle/>
          <a:p>
            <a:r>
              <a:rPr lang="en-US"/>
              <a:t>Instagram Followers by City Table | same_memes - 3 of 3</a:t>
            </a:r>
          </a:p>
        </p:txBody>
      </p:sp>
      <p:graphicFrame>
        <p:nvGraphicFramePr>
          <p:cNvPr id="5" name="Table Placeholder 4">
            <a:extLst>
              <a:ext uri="{FF2B5EF4-FFF2-40B4-BE49-F238E27FC236}">
                <a16:creationId xmlns:a16="http://schemas.microsoft.com/office/drawing/2014/main" id="{833873AC-A738-4EE8-9EC1-35EFF1E36E40}"/>
              </a:ext>
            </a:extLst>
          </p:cNvPr>
          <p:cNvGraphicFramePr>
            <a:graphicFrameLocks noGrp="1"/>
          </p:cNvGraphicFramePr>
          <p:nvPr>
            <p:ph type="tbl" sz="quarter" idx="13"/>
            <p:extLst>
              <p:ext uri="{D42A27DB-BD31-4B8C-83A1-F6EECF244321}">
                <p14:modId xmlns:p14="http://schemas.microsoft.com/office/powerpoint/2010/main" val="366351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787355932"/>
                    </a:ext>
                  </a:extLst>
                </a:gridCol>
                <a:gridCol w="3456432">
                  <a:extLst>
                    <a:ext uri="{9D8B030D-6E8A-4147-A177-3AD203B41FA5}">
                      <a16:colId xmlns:a16="http://schemas.microsoft.com/office/drawing/2014/main" val="2326260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58209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Bochum,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extLst>
                  <a:ext uri="{0D108BD9-81ED-4DB2-BD59-A6C34878D82A}">
                    <a16:rowId xmlns:a16="http://schemas.microsoft.com/office/drawing/2014/main" val="124044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Mannheim,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extLst>
                  <a:ext uri="{0D108BD9-81ED-4DB2-BD59-A6C34878D82A}">
                    <a16:rowId xmlns:a16="http://schemas.microsoft.com/office/drawing/2014/main" val="219313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Kiel, Schleswig-Holstein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extLst>
                  <a:ext uri="{0D108BD9-81ED-4DB2-BD59-A6C34878D82A}">
                    <a16:rowId xmlns:a16="http://schemas.microsoft.com/office/drawing/2014/main" val="85862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Augsburg, 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extLst>
                  <a:ext uri="{0D108BD9-81ED-4DB2-BD59-A6C34878D82A}">
                    <a16:rowId xmlns:a16="http://schemas.microsoft.com/office/drawing/2014/main" val="273011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Zürich, Zürich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extLst>
                  <a:ext uri="{0D108BD9-81ED-4DB2-BD59-A6C34878D82A}">
                    <a16:rowId xmlns:a16="http://schemas.microsoft.com/office/drawing/2014/main" val="3018468127"/>
                  </a:ext>
                </a:extLst>
              </a:tr>
            </a:tbl>
          </a:graphicData>
        </a:graphic>
      </p:graphicFrame>
      <p:sp>
        <p:nvSpPr>
          <p:cNvPr id="4" name="Text Placeholder 3">
            <a:extLst>
              <a:ext uri="{FF2B5EF4-FFF2-40B4-BE49-F238E27FC236}">
                <a16:creationId xmlns:a16="http://schemas.microsoft.com/office/drawing/2014/main" id="{A6D3C499-71BA-4323-A614-4F58DEB74E5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745588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4E0BE-C0B4-4C55-A76B-6738B5B54E2E}"/>
              </a:ext>
            </a:extLst>
          </p:cNvPr>
          <p:cNvSpPr>
            <a:spLocks noGrp="1"/>
          </p:cNvSpPr>
          <p:nvPr>
            <p:ph type="title"/>
          </p:nvPr>
        </p:nvSpPr>
        <p:spPr/>
        <p:txBody>
          <a:bodyPr/>
          <a:lstStyle/>
          <a:p>
            <a:r>
              <a:rPr lang="en-US"/>
              <a:t>Instagram Post Metrics | same_memes - 1 of 3</a:t>
            </a:r>
          </a:p>
        </p:txBody>
      </p:sp>
      <p:graphicFrame>
        <p:nvGraphicFramePr>
          <p:cNvPr id="5" name="Table Placeholder 4">
            <a:extLst>
              <a:ext uri="{FF2B5EF4-FFF2-40B4-BE49-F238E27FC236}">
                <a16:creationId xmlns:a16="http://schemas.microsoft.com/office/drawing/2014/main" id="{24030700-B258-45D0-8B13-B250E60625AA}"/>
              </a:ext>
            </a:extLst>
          </p:cNvPr>
          <p:cNvGraphicFramePr>
            <a:graphicFrameLocks noGrp="1"/>
          </p:cNvGraphicFramePr>
          <p:nvPr>
            <p:ph type="tbl" sz="quarter" idx="13"/>
            <p:extLst>
              <p:ext uri="{D42A27DB-BD31-4B8C-83A1-F6EECF244321}">
                <p14:modId xmlns:p14="http://schemas.microsoft.com/office/powerpoint/2010/main" val="823424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95344588"/>
                    </a:ext>
                  </a:extLst>
                </a:gridCol>
                <a:gridCol w="493776">
                  <a:extLst>
                    <a:ext uri="{9D8B030D-6E8A-4147-A177-3AD203B41FA5}">
                      <a16:colId xmlns:a16="http://schemas.microsoft.com/office/drawing/2014/main" val="3813284698"/>
                    </a:ext>
                  </a:extLst>
                </a:gridCol>
                <a:gridCol w="493776">
                  <a:extLst>
                    <a:ext uri="{9D8B030D-6E8A-4147-A177-3AD203B41FA5}">
                      <a16:colId xmlns:a16="http://schemas.microsoft.com/office/drawing/2014/main" val="2079428578"/>
                    </a:ext>
                  </a:extLst>
                </a:gridCol>
                <a:gridCol w="493776">
                  <a:extLst>
                    <a:ext uri="{9D8B030D-6E8A-4147-A177-3AD203B41FA5}">
                      <a16:colId xmlns:a16="http://schemas.microsoft.com/office/drawing/2014/main" val="847686160"/>
                    </a:ext>
                  </a:extLst>
                </a:gridCol>
                <a:gridCol w="493776">
                  <a:extLst>
                    <a:ext uri="{9D8B030D-6E8A-4147-A177-3AD203B41FA5}">
                      <a16:colId xmlns:a16="http://schemas.microsoft.com/office/drawing/2014/main" val="2972928451"/>
                    </a:ext>
                  </a:extLst>
                </a:gridCol>
                <a:gridCol w="493776">
                  <a:extLst>
                    <a:ext uri="{9D8B030D-6E8A-4147-A177-3AD203B41FA5}">
                      <a16:colId xmlns:a16="http://schemas.microsoft.com/office/drawing/2014/main" val="3995197937"/>
                    </a:ext>
                  </a:extLst>
                </a:gridCol>
                <a:gridCol w="493776">
                  <a:extLst>
                    <a:ext uri="{9D8B030D-6E8A-4147-A177-3AD203B41FA5}">
                      <a16:colId xmlns:a16="http://schemas.microsoft.com/office/drawing/2014/main" val="641323515"/>
                    </a:ext>
                  </a:extLst>
                </a:gridCol>
                <a:gridCol w="493776">
                  <a:extLst>
                    <a:ext uri="{9D8B030D-6E8A-4147-A177-3AD203B41FA5}">
                      <a16:colId xmlns:a16="http://schemas.microsoft.com/office/drawing/2014/main" val="281139709"/>
                    </a:ext>
                  </a:extLst>
                </a:gridCol>
                <a:gridCol w="493776">
                  <a:extLst>
                    <a:ext uri="{9D8B030D-6E8A-4147-A177-3AD203B41FA5}">
                      <a16:colId xmlns:a16="http://schemas.microsoft.com/office/drawing/2014/main" val="966716463"/>
                    </a:ext>
                  </a:extLst>
                </a:gridCol>
                <a:gridCol w="493776">
                  <a:extLst>
                    <a:ext uri="{9D8B030D-6E8A-4147-A177-3AD203B41FA5}">
                      <a16:colId xmlns:a16="http://schemas.microsoft.com/office/drawing/2014/main" val="2054630502"/>
                    </a:ext>
                  </a:extLst>
                </a:gridCol>
                <a:gridCol w="493776">
                  <a:extLst>
                    <a:ext uri="{9D8B030D-6E8A-4147-A177-3AD203B41FA5}">
                      <a16:colId xmlns:a16="http://schemas.microsoft.com/office/drawing/2014/main" val="1552814840"/>
                    </a:ext>
                  </a:extLst>
                </a:gridCol>
                <a:gridCol w="493776">
                  <a:extLst>
                    <a:ext uri="{9D8B030D-6E8A-4147-A177-3AD203B41FA5}">
                      <a16:colId xmlns:a16="http://schemas.microsoft.com/office/drawing/2014/main" val="2302820366"/>
                    </a:ext>
                  </a:extLst>
                </a:gridCol>
                <a:gridCol w="493776">
                  <a:extLst>
                    <a:ext uri="{9D8B030D-6E8A-4147-A177-3AD203B41FA5}">
                      <a16:colId xmlns:a16="http://schemas.microsoft.com/office/drawing/2014/main" val="2247565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published_time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interactions_sum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i_rate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reelsAverageWatchTime_ms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reels_total_watch_time_ms_count</a:t>
                      </a:r>
                    </a:p>
                  </a:txBody>
                  <a:tcPr/>
                </a:tc>
                <a:extLst>
                  <a:ext uri="{0D108BD9-81ED-4DB2-BD59-A6C34878D82A}">
                    <a16:rowId xmlns:a16="http://schemas.microsoft.com/office/drawing/2014/main" val="52953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14:22:16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14:22:16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5866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05/26/2026 14:19:32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05/26/2026 14:19:32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7973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05/20/2026 12:57:09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05/20/2026 12:57:09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3569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05/18/2026 13:54:39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05/18/2026 13:54:39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1928394"/>
                  </a:ext>
                </a:extLst>
              </a:tr>
            </a:tbl>
          </a:graphicData>
        </a:graphic>
      </p:graphicFrame>
      <p:sp>
        <p:nvSpPr>
          <p:cNvPr id="4" name="Text Placeholder 3">
            <a:extLst>
              <a:ext uri="{FF2B5EF4-FFF2-40B4-BE49-F238E27FC236}">
                <a16:creationId xmlns:a16="http://schemas.microsoft.com/office/drawing/2014/main" id="{CDAFF745-DED6-4F82-9E82-DF842A506C61}"/>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454227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471C-0902-4FE0-8D96-37787916ECF2}"/>
              </a:ext>
            </a:extLst>
          </p:cNvPr>
          <p:cNvSpPr>
            <a:spLocks noGrp="1"/>
          </p:cNvSpPr>
          <p:nvPr>
            <p:ph type="title"/>
          </p:nvPr>
        </p:nvSpPr>
        <p:spPr/>
        <p:txBody>
          <a:bodyPr/>
          <a:lstStyle/>
          <a:p>
            <a:r>
              <a:rPr lang="en-US"/>
              <a:t>Instagram Post Metrics | same_memes - 2 of 3</a:t>
            </a:r>
          </a:p>
        </p:txBody>
      </p:sp>
      <p:graphicFrame>
        <p:nvGraphicFramePr>
          <p:cNvPr id="5" name="Table Placeholder 4">
            <a:extLst>
              <a:ext uri="{FF2B5EF4-FFF2-40B4-BE49-F238E27FC236}">
                <a16:creationId xmlns:a16="http://schemas.microsoft.com/office/drawing/2014/main" id="{4CECAE84-172E-40D3-B2C3-34C427A8F6C3}"/>
              </a:ext>
            </a:extLst>
          </p:cNvPr>
          <p:cNvGraphicFramePr>
            <a:graphicFrameLocks noGrp="1"/>
          </p:cNvGraphicFramePr>
          <p:nvPr>
            <p:ph type="tbl" sz="quarter" idx="13"/>
            <p:extLst>
              <p:ext uri="{D42A27DB-BD31-4B8C-83A1-F6EECF244321}">
                <p14:modId xmlns:p14="http://schemas.microsoft.com/office/powerpoint/2010/main" val="1757089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61217712"/>
                    </a:ext>
                  </a:extLst>
                </a:gridCol>
                <a:gridCol w="493776">
                  <a:extLst>
                    <a:ext uri="{9D8B030D-6E8A-4147-A177-3AD203B41FA5}">
                      <a16:colId xmlns:a16="http://schemas.microsoft.com/office/drawing/2014/main" val="3803682656"/>
                    </a:ext>
                  </a:extLst>
                </a:gridCol>
                <a:gridCol w="493776">
                  <a:extLst>
                    <a:ext uri="{9D8B030D-6E8A-4147-A177-3AD203B41FA5}">
                      <a16:colId xmlns:a16="http://schemas.microsoft.com/office/drawing/2014/main" val="2319572449"/>
                    </a:ext>
                  </a:extLst>
                </a:gridCol>
                <a:gridCol w="493776">
                  <a:extLst>
                    <a:ext uri="{9D8B030D-6E8A-4147-A177-3AD203B41FA5}">
                      <a16:colId xmlns:a16="http://schemas.microsoft.com/office/drawing/2014/main" val="2091887180"/>
                    </a:ext>
                  </a:extLst>
                </a:gridCol>
                <a:gridCol w="493776">
                  <a:extLst>
                    <a:ext uri="{9D8B030D-6E8A-4147-A177-3AD203B41FA5}">
                      <a16:colId xmlns:a16="http://schemas.microsoft.com/office/drawing/2014/main" val="3242812861"/>
                    </a:ext>
                  </a:extLst>
                </a:gridCol>
                <a:gridCol w="493776">
                  <a:extLst>
                    <a:ext uri="{9D8B030D-6E8A-4147-A177-3AD203B41FA5}">
                      <a16:colId xmlns:a16="http://schemas.microsoft.com/office/drawing/2014/main" val="2518106419"/>
                    </a:ext>
                  </a:extLst>
                </a:gridCol>
                <a:gridCol w="493776">
                  <a:extLst>
                    <a:ext uri="{9D8B030D-6E8A-4147-A177-3AD203B41FA5}">
                      <a16:colId xmlns:a16="http://schemas.microsoft.com/office/drawing/2014/main" val="1091994063"/>
                    </a:ext>
                  </a:extLst>
                </a:gridCol>
                <a:gridCol w="493776">
                  <a:extLst>
                    <a:ext uri="{9D8B030D-6E8A-4147-A177-3AD203B41FA5}">
                      <a16:colId xmlns:a16="http://schemas.microsoft.com/office/drawing/2014/main" val="2814495245"/>
                    </a:ext>
                  </a:extLst>
                </a:gridCol>
                <a:gridCol w="493776">
                  <a:extLst>
                    <a:ext uri="{9D8B030D-6E8A-4147-A177-3AD203B41FA5}">
                      <a16:colId xmlns:a16="http://schemas.microsoft.com/office/drawing/2014/main" val="2076134972"/>
                    </a:ext>
                  </a:extLst>
                </a:gridCol>
                <a:gridCol w="493776">
                  <a:extLst>
                    <a:ext uri="{9D8B030D-6E8A-4147-A177-3AD203B41FA5}">
                      <a16:colId xmlns:a16="http://schemas.microsoft.com/office/drawing/2014/main" val="3454913288"/>
                    </a:ext>
                  </a:extLst>
                </a:gridCol>
                <a:gridCol w="493776">
                  <a:extLst>
                    <a:ext uri="{9D8B030D-6E8A-4147-A177-3AD203B41FA5}">
                      <a16:colId xmlns:a16="http://schemas.microsoft.com/office/drawing/2014/main" val="759397957"/>
                    </a:ext>
                  </a:extLst>
                </a:gridCol>
                <a:gridCol w="493776">
                  <a:extLst>
                    <a:ext uri="{9D8B030D-6E8A-4147-A177-3AD203B41FA5}">
                      <a16:colId xmlns:a16="http://schemas.microsoft.com/office/drawing/2014/main" val="3248447264"/>
                    </a:ext>
                  </a:extLst>
                </a:gridCol>
                <a:gridCol w="493776">
                  <a:extLst>
                    <a:ext uri="{9D8B030D-6E8A-4147-A177-3AD203B41FA5}">
                      <a16:colId xmlns:a16="http://schemas.microsoft.com/office/drawing/2014/main" val="246509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published_time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interactions_sum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i_rate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reelsAverageWatchTime_ms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reels_total_watch_time_ms_count</a:t>
                      </a:r>
                    </a:p>
                  </a:txBody>
                  <a:tcPr/>
                </a:tc>
                <a:extLst>
                  <a:ext uri="{0D108BD9-81ED-4DB2-BD59-A6C34878D82A}">
                    <a16:rowId xmlns:a16="http://schemas.microsoft.com/office/drawing/2014/main" val="197685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05/14/2026 08:01:34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05/14/2026 08:01:34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6436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05/11/2026 12:58:54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05/11/2026 12:58:54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4971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05/06/2026 12:56:01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05/06/2026 12:56:01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62212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05/04/2026 12:27:01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05/04/2026 12:27:01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60699218"/>
                  </a:ext>
                </a:extLst>
              </a:tr>
            </a:tbl>
          </a:graphicData>
        </a:graphic>
      </p:graphicFrame>
      <p:sp>
        <p:nvSpPr>
          <p:cNvPr id="4" name="Text Placeholder 3">
            <a:extLst>
              <a:ext uri="{FF2B5EF4-FFF2-40B4-BE49-F238E27FC236}">
                <a16:creationId xmlns:a16="http://schemas.microsoft.com/office/drawing/2014/main" id="{9FAA02CD-5276-48F9-AC38-CB9C0B1B51AC}"/>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552196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3F51C-333A-4302-A4F4-880155B7131A}"/>
              </a:ext>
            </a:extLst>
          </p:cNvPr>
          <p:cNvSpPr>
            <a:spLocks noGrp="1"/>
          </p:cNvSpPr>
          <p:nvPr>
            <p:ph type="title"/>
          </p:nvPr>
        </p:nvSpPr>
        <p:spPr/>
        <p:txBody>
          <a:bodyPr/>
          <a:lstStyle/>
          <a:p>
            <a:r>
              <a:rPr lang="en-US"/>
              <a:t>Instagram Post Metrics | same_memes - 3 of 3</a:t>
            </a:r>
          </a:p>
        </p:txBody>
      </p:sp>
      <p:graphicFrame>
        <p:nvGraphicFramePr>
          <p:cNvPr id="5" name="Table Placeholder 4">
            <a:extLst>
              <a:ext uri="{FF2B5EF4-FFF2-40B4-BE49-F238E27FC236}">
                <a16:creationId xmlns:a16="http://schemas.microsoft.com/office/drawing/2014/main" id="{1293C887-C597-4B70-81CC-94D301408711}"/>
              </a:ext>
            </a:extLst>
          </p:cNvPr>
          <p:cNvGraphicFramePr>
            <a:graphicFrameLocks noGrp="1"/>
          </p:cNvGraphicFramePr>
          <p:nvPr>
            <p:ph type="tbl" sz="quarter" idx="13"/>
            <p:extLst>
              <p:ext uri="{D42A27DB-BD31-4B8C-83A1-F6EECF244321}">
                <p14:modId xmlns:p14="http://schemas.microsoft.com/office/powerpoint/2010/main" val="816837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22516083"/>
                    </a:ext>
                  </a:extLst>
                </a:gridCol>
                <a:gridCol w="493776">
                  <a:extLst>
                    <a:ext uri="{9D8B030D-6E8A-4147-A177-3AD203B41FA5}">
                      <a16:colId xmlns:a16="http://schemas.microsoft.com/office/drawing/2014/main" val="2740694883"/>
                    </a:ext>
                  </a:extLst>
                </a:gridCol>
                <a:gridCol w="493776">
                  <a:extLst>
                    <a:ext uri="{9D8B030D-6E8A-4147-A177-3AD203B41FA5}">
                      <a16:colId xmlns:a16="http://schemas.microsoft.com/office/drawing/2014/main" val="1471802358"/>
                    </a:ext>
                  </a:extLst>
                </a:gridCol>
                <a:gridCol w="493776">
                  <a:extLst>
                    <a:ext uri="{9D8B030D-6E8A-4147-A177-3AD203B41FA5}">
                      <a16:colId xmlns:a16="http://schemas.microsoft.com/office/drawing/2014/main" val="3813549450"/>
                    </a:ext>
                  </a:extLst>
                </a:gridCol>
                <a:gridCol w="493776">
                  <a:extLst>
                    <a:ext uri="{9D8B030D-6E8A-4147-A177-3AD203B41FA5}">
                      <a16:colId xmlns:a16="http://schemas.microsoft.com/office/drawing/2014/main" val="213651803"/>
                    </a:ext>
                  </a:extLst>
                </a:gridCol>
                <a:gridCol w="493776">
                  <a:extLst>
                    <a:ext uri="{9D8B030D-6E8A-4147-A177-3AD203B41FA5}">
                      <a16:colId xmlns:a16="http://schemas.microsoft.com/office/drawing/2014/main" val="956974923"/>
                    </a:ext>
                  </a:extLst>
                </a:gridCol>
                <a:gridCol w="493776">
                  <a:extLst>
                    <a:ext uri="{9D8B030D-6E8A-4147-A177-3AD203B41FA5}">
                      <a16:colId xmlns:a16="http://schemas.microsoft.com/office/drawing/2014/main" val="3005059973"/>
                    </a:ext>
                  </a:extLst>
                </a:gridCol>
                <a:gridCol w="493776">
                  <a:extLst>
                    <a:ext uri="{9D8B030D-6E8A-4147-A177-3AD203B41FA5}">
                      <a16:colId xmlns:a16="http://schemas.microsoft.com/office/drawing/2014/main" val="3540074700"/>
                    </a:ext>
                  </a:extLst>
                </a:gridCol>
                <a:gridCol w="493776">
                  <a:extLst>
                    <a:ext uri="{9D8B030D-6E8A-4147-A177-3AD203B41FA5}">
                      <a16:colId xmlns:a16="http://schemas.microsoft.com/office/drawing/2014/main" val="1222518880"/>
                    </a:ext>
                  </a:extLst>
                </a:gridCol>
                <a:gridCol w="493776">
                  <a:extLst>
                    <a:ext uri="{9D8B030D-6E8A-4147-A177-3AD203B41FA5}">
                      <a16:colId xmlns:a16="http://schemas.microsoft.com/office/drawing/2014/main" val="159683366"/>
                    </a:ext>
                  </a:extLst>
                </a:gridCol>
                <a:gridCol w="493776">
                  <a:extLst>
                    <a:ext uri="{9D8B030D-6E8A-4147-A177-3AD203B41FA5}">
                      <a16:colId xmlns:a16="http://schemas.microsoft.com/office/drawing/2014/main" val="4293593592"/>
                    </a:ext>
                  </a:extLst>
                </a:gridCol>
                <a:gridCol w="493776">
                  <a:extLst>
                    <a:ext uri="{9D8B030D-6E8A-4147-A177-3AD203B41FA5}">
                      <a16:colId xmlns:a16="http://schemas.microsoft.com/office/drawing/2014/main" val="3986116713"/>
                    </a:ext>
                  </a:extLst>
                </a:gridCol>
                <a:gridCol w="493776">
                  <a:extLst>
                    <a:ext uri="{9D8B030D-6E8A-4147-A177-3AD203B41FA5}">
                      <a16:colId xmlns:a16="http://schemas.microsoft.com/office/drawing/2014/main" val="1785819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published_time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interactions_sum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i_rate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reelsAverageWatchTime_ms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reels_total_watch_time_ms_count</a:t>
                      </a:r>
                    </a:p>
                  </a:txBody>
                  <a:tcPr/>
                </a:tc>
                <a:extLst>
                  <a:ext uri="{0D108BD9-81ED-4DB2-BD59-A6C34878D82A}">
                    <a16:rowId xmlns:a16="http://schemas.microsoft.com/office/drawing/2014/main" val="41830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3233887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314577.13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412059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335783688"/>
                  </a:ext>
                </a:extLst>
              </a:tr>
            </a:tbl>
          </a:graphicData>
        </a:graphic>
      </p:graphicFrame>
      <p:sp>
        <p:nvSpPr>
          <p:cNvPr id="4" name="Text Placeholder 3">
            <a:extLst>
              <a:ext uri="{FF2B5EF4-FFF2-40B4-BE49-F238E27FC236}">
                <a16:creationId xmlns:a16="http://schemas.microsoft.com/office/drawing/2014/main" id="{D68204CE-3A0E-4AB0-8E03-15C89B79B039}"/>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019878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3516</Words>
  <Application>Microsoft Office PowerPoint</Application>
  <PresentationFormat>On-screen Show (4:3)</PresentationFormat>
  <Paragraphs>731</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Same Memes</vt:lpstr>
      <vt:lpstr>Instagram Followers Total | same_memes</vt:lpstr>
      <vt:lpstr>Instagram Followers Change | same_memes</vt:lpstr>
      <vt:lpstr>Instagram Reach | same_memes</vt:lpstr>
      <vt:lpstr>Instagram Total Interactions | same_memes</vt:lpstr>
      <vt:lpstr>Instagram Posts Table | same_memes - 1 of 7</vt:lpstr>
      <vt:lpstr>Instagram Posts Table | same_memes - 2 of 7</vt:lpstr>
      <vt:lpstr>Instagram Posts Table | same_memes - 3 of 7</vt:lpstr>
      <vt:lpstr>Instagram Posts Table | same_memes - 4 of 7</vt:lpstr>
      <vt:lpstr>Instagram Posts Table | same_memes - 5 of 7</vt:lpstr>
      <vt:lpstr>Instagram Posts Table | same_memes - 6 of 7</vt:lpstr>
      <vt:lpstr>Instagram Posts Table | same_memes - 7 of 7</vt:lpstr>
      <vt:lpstr>Instagram Followers Gender Breakdown | same_memes</vt:lpstr>
      <vt:lpstr>Instagram Followers Age Group Breakdown | same_memes</vt:lpstr>
      <vt:lpstr>Instagram Top Mentioned Users | same_memes - 1 of 3</vt:lpstr>
      <vt:lpstr>Instagram Top Mentioned Users | same_memes - 2 of 3</vt:lpstr>
      <vt:lpstr>Instagram Top Mentioned Users | same_memes - 3 of 3</vt:lpstr>
      <vt:lpstr>Instagram Comments and Replies Table | same_memes - 1 of 8</vt:lpstr>
      <vt:lpstr>Instagram Comments and Replies Table | same_memes - 2 of 8</vt:lpstr>
      <vt:lpstr>Instagram Comments and Replies Table | same_memes - 3 of 8</vt:lpstr>
      <vt:lpstr>Instagram Comments and Replies Table | same_memes - 4 of 8</vt:lpstr>
      <vt:lpstr>Instagram Comments and Replies Table | same_memes - 5 of 8</vt:lpstr>
      <vt:lpstr>Instagram Comments and Replies Table | same_memes - 6 of 8</vt:lpstr>
      <vt:lpstr>Instagram Comments and Replies Table | same_memes - 7 of 8</vt:lpstr>
      <vt:lpstr>Instagram Comments and Replies Table | same_memes - 8 of 8</vt:lpstr>
      <vt:lpstr>Instagram Followers by City Table | same_memes - 1 of 3</vt:lpstr>
      <vt:lpstr>Instagram Followers by City Table | same_memes - 2 of 3</vt:lpstr>
      <vt:lpstr>Instagram Followers by City Table | same_memes - 3 of 3</vt:lpstr>
      <vt:lpstr>Instagram Post Metrics | same_memes - 1 of 3</vt:lpstr>
      <vt:lpstr>Instagram Post Metrics | same_memes - 2 of 3</vt:lpstr>
      <vt:lpstr>Instagram Post Metrics | same_memes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Same Memes</dc:title>
  <dc:creator>Frederik Born</dc:creator>
  <cp:lastModifiedBy>Frederik Born</cp:lastModifiedBy>
  <cp:revision>1</cp:revision>
  <dcterms:created xsi:type="dcterms:W3CDTF">2026-06-16T13:05:21Z</dcterms:created>
  <dcterms:modified xsi:type="dcterms:W3CDTF">2026-06-16T13:06:40Z</dcterms:modified>
</cp:coreProperties>
</file>