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5419-6C16-448A-A851-253DE6C70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Anpassung  | @fritz_live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749AA-8417-4C5C-A03E-B9F57F1882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24313"/>
              </p:ext>
            </p:extLst>
          </p:nvPr>
        </p:nvGraphicFramePr>
        <p:xfrm>
          <a:off x="457200" y="1731963"/>
          <a:ext cx="7653527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83664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266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455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0239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446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6570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4188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5897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1160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639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532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Viewers (Reach)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83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- 2026-05-30 14:01:13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@woistlena @woistlenamama Auf welchem Platz kommt „Sülze“? 😭 #interview #ekelwörter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012:01:59:48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09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- 2026-05-29 13:59:56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@Gina💖 Das an Weihnachten beim Abendessen raushauen 🥰 #hottake #gina #vegan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010:20:16:31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38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- 2026-05-26 14:00:17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was @Ikkimel sagt 🙂‍↔️ #interview #ranking #songs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024:20:44:16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8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- 2026-05-25 14:36:09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Bitte erheben für die deutsche Nationalhymne von @Ikkimel #hymne#hymne #interview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040:19:26:47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2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46F8D-BF6E-47AD-AF3E-348257B27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63642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B222-4ADE-4B47-8038-AA93683AA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Anpassung  | @fritz_live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2C182-DD0C-40D8-ABC0-CC6EFA32E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260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255722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634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9887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3006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2060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3073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4142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610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2014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5175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0870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Viewers (Reach)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13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- 2026-05-22 13:59:26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sind wir uns doch dann alle einig mit @badmómzjay und @Kayla Shyx 😌 #bundesland #berlin #hamburg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001:06:07:17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7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- 2026-05-21 14:36:08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Wann @Kayla Shyx x @Ikkimel ? #musik #song #songranking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003:13:06:28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1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- 2026-05-19 14:08:50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hat Tim nur @Kayla Shyx angetan? #kaylashyx #aura #männernamen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037:01:11:04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6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- 2026-05-17 14:02:12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@Ikkimel ist so iconic, dass sogar ihre Lehrer special sind ✨ #DJ #berghain #interview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229:20:12:06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38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442EE-6404-4D5A-925A-D3F098384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794328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2127-9AC0-4D2D-A87D-ACA1610D9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Anpassung  | @fritz_live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2B1A2-5956-43F0-94C4-93138604C0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441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39664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8916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9544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836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4471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7829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859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0032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9082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8843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7603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Viewers (Reach)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5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- 2026-05-16 14:59:14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@Nina Chuba sagt, dass Dadadagdagdadagdadag gewinnt ✨ #esc #esc2026 #eurovision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040:22:03:44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55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- 2026-05-14 14:04:51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@Frau Gretel verrät uns ihren TikTok Crush 🥰 #crush #umfrage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006:07:53:53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07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- 2026-05-12 15:13:18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M in @lamborgina🏎️ steht für Meerjungfrau oder so 🧜‍♀️ Wer war euer favorite H2O Charakter?  #Kinderserien #Ranking #plötzlichmeerjungfrau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009:00:30:51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448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F1F01-F612-4C55-9229-1FDD15E35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410345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E586-9821-44B2-85D0-609AFFFA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Anpassung  | @fritz_live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CC24B-5D11-4614-8FB0-D4CD364DA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56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707513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0390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6007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61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88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964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5875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2371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187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173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709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Viewers (Reach)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2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- 2026-05-07 14:05:38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Berliner Mietpreise so bodenlos 🤧 Möge @CENKGO bald eine Casa finden ✨ #interview #premiere #xatar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001:03:02:32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- 2026-05-05 13:49:35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@Tom Böttcher und Mettigel werden wohl keine Freunde mehr in diesem Leben 🤔 #interview #mettigel #sünde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19:03:33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- 2026-05-04 14:00:38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Mein personal Horrorfilm: Erstmal kein Fantreffen mehr mit @Samu 💁🏽‍♀️🌍 (hab nh geile Zeit am anderen Ende der Welt🥺🫶🏻) #interview #ranking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019:12:13:15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574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0933A-6CFB-44D4-8F27-239591697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983411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725</Words>
  <Application>Microsoft Office PowerPoint</Application>
  <PresentationFormat>On-screen Show (4:3)</PresentationFormat>
  <Paragraphs>206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Tiktok Videos Table Overview (inkl. VideoLength) Anpassung  | @fritz_live - 1 of 4</vt:lpstr>
      <vt:lpstr>Tiktok Videos Table Overview (inkl. VideoLength) Anpassung  | @fritz_live - 2 of 4</vt:lpstr>
      <vt:lpstr>Tiktok Videos Table Overview (inkl. VideoLength) Anpassung  | @fritz_live - 3 of 4</vt:lpstr>
      <vt:lpstr>Tiktok Videos Table Overview (inkl. VideoLength) Anpassung  | @fritz_live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(inkl. VideoLength) Anpassung  | @fritz_live - 1 of 4</dc:title>
  <dc:creator>Frederik Born</dc:creator>
  <cp:lastModifiedBy>Frederik Born</cp:lastModifiedBy>
  <cp:revision>1</cp:revision>
  <dcterms:created xsi:type="dcterms:W3CDTF">2026-06-15T13:54:32Z</dcterms:created>
  <dcterms:modified xsi:type="dcterms:W3CDTF">2026-06-15T13:55:37Z</dcterms:modified>
</cp:coreProperties>
</file>