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AB469-32A0-433C-9B15-2CDF5D49A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(inkl. VideoLength) | @fritz_live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A9B431-586C-4AC2-9ACC-548D002F75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258534"/>
              </p:ext>
            </p:extLst>
          </p:nvPr>
        </p:nvGraphicFramePr>
        <p:xfrm>
          <a:off x="457200" y="1731963"/>
          <a:ext cx="7982712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6852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240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807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3296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8141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3804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898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919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439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764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Watched Full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97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- 2026-05-22 13:59:26</a:t>
                      </a:r>
                      <a:r>
                        <a:rPr lang="de-DE" sz="1000"/>
                        <a:t>
 Da sind wir uns doch dann alle einig mit @badmómzjay und @Kayla Shyx 😌 #bundesland #berlin #hamburg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06:07:17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77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- 2026-05-05 13:49:35</a:t>
                      </a:r>
                      <a:r>
                        <a:rPr lang="de-DE" sz="1000"/>
                        <a:t>
 @Tom Böttcher und Mettigel werden wohl keine Freunde mehr in diesem Leben 🤔 #interview #mettigel #sünde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19:03:33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98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- 2026-05-07 14:05:38</a:t>
                      </a:r>
                      <a:r>
                        <a:rPr lang="en-US" sz="1000"/>
                        <a:t>
 Berliner Mietpreise so bodenlos 🤧 Möge @CENKGO bald eine Casa finden ✨ #interview #premiere #xatar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03:02:32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42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n-NO" sz="1000" b="1"/>
                        <a:t>@fritz_live - 2026-05-21 14:36:08</a:t>
                      </a:r>
                      <a:r>
                        <a:rPr lang="nn-NO" sz="1000"/>
                        <a:t>
 Wann @Kayla Shyx x @Ikkimel ? #musik #song #songranking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13:06:28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81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- 2026-05-14 14:04:51</a:t>
                      </a:r>
                      <a:r>
                        <a:rPr lang="de-DE" sz="1000"/>
                        <a:t>
 @Frau Gretel verrät uns ihren TikTok Crush 🥰 #crush #umfrage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07:53:53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623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6A46F-45E4-4A70-9482-94162A584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9798221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Videos Table Overview (inkl. VideoLength) | @fritz_live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(inkl. VideoLength) | @fritz_live</dc:title>
  <dc:creator>Frederik Born</dc:creator>
  <cp:lastModifiedBy>Frederik Born</cp:lastModifiedBy>
  <cp:revision>1</cp:revision>
  <dcterms:created xsi:type="dcterms:W3CDTF">2026-06-15T13:46:06Z</dcterms:created>
  <dcterms:modified xsi:type="dcterms:W3CDTF">2026-06-15T13:46:18Z</dcterms:modified>
</cp:coreProperties>
</file>