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46143</c:v>
                </c:pt>
                <c:pt idx="1">
                  <c:v>46144</c:v>
                </c:pt>
                <c:pt idx="2">
                  <c:v>46145</c:v>
                </c:pt>
                <c:pt idx="3">
                  <c:v>46146</c:v>
                </c:pt>
                <c:pt idx="4">
                  <c:v>46147</c:v>
                </c:pt>
                <c:pt idx="5">
                  <c:v>46148</c:v>
                </c:pt>
                <c:pt idx="6">
                  <c:v>46149</c:v>
                </c:pt>
                <c:pt idx="7">
                  <c:v>46150</c:v>
                </c:pt>
                <c:pt idx="8">
                  <c:v>46151</c:v>
                </c:pt>
                <c:pt idx="9">
                  <c:v>46152</c:v>
                </c:pt>
                <c:pt idx="10">
                  <c:v>46153</c:v>
                </c:pt>
                <c:pt idx="11">
                  <c:v>46154</c:v>
                </c:pt>
                <c:pt idx="12">
                  <c:v>46155</c:v>
                </c:pt>
                <c:pt idx="13">
                  <c:v>46156</c:v>
                </c:pt>
                <c:pt idx="14">
                  <c:v>46157</c:v>
                </c:pt>
                <c:pt idx="15">
                  <c:v>46158</c:v>
                </c:pt>
                <c:pt idx="16">
                  <c:v>46159</c:v>
                </c:pt>
                <c:pt idx="17">
                  <c:v>46160</c:v>
                </c:pt>
                <c:pt idx="18">
                  <c:v>46161</c:v>
                </c:pt>
                <c:pt idx="19">
                  <c:v>46162</c:v>
                </c:pt>
                <c:pt idx="20">
                  <c:v>46163</c:v>
                </c:pt>
                <c:pt idx="21">
                  <c:v>46164</c:v>
                </c:pt>
                <c:pt idx="22">
                  <c:v>46165</c:v>
                </c:pt>
                <c:pt idx="23">
                  <c:v>46166</c:v>
                </c:pt>
                <c:pt idx="24">
                  <c:v>46167</c:v>
                </c:pt>
                <c:pt idx="25">
                  <c:v>46168</c:v>
                </c:pt>
                <c:pt idx="26">
                  <c:v>46169</c:v>
                </c:pt>
                <c:pt idx="27">
                  <c:v>46170</c:v>
                </c:pt>
                <c:pt idx="28">
                  <c:v>46171</c:v>
                </c:pt>
                <c:pt idx="29">
                  <c:v>46172</c:v>
                </c:pt>
                <c:pt idx="30">
                  <c:v>46173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36364</c:v>
                </c:pt>
                <c:pt idx="1">
                  <c:v>137683</c:v>
                </c:pt>
                <c:pt idx="2">
                  <c:v>126514</c:v>
                </c:pt>
                <c:pt idx="3">
                  <c:v>90235</c:v>
                </c:pt>
                <c:pt idx="4">
                  <c:v>85210</c:v>
                </c:pt>
                <c:pt idx="5">
                  <c:v>61377</c:v>
                </c:pt>
                <c:pt idx="6">
                  <c:v>45344</c:v>
                </c:pt>
                <c:pt idx="7">
                  <c:v>38524</c:v>
                </c:pt>
                <c:pt idx="8">
                  <c:v>33263</c:v>
                </c:pt>
                <c:pt idx="9">
                  <c:v>21471</c:v>
                </c:pt>
                <c:pt idx="10">
                  <c:v>18339</c:v>
                </c:pt>
                <c:pt idx="11">
                  <c:v>38594</c:v>
                </c:pt>
                <c:pt idx="12">
                  <c:v>46144</c:v>
                </c:pt>
                <c:pt idx="13">
                  <c:v>69289</c:v>
                </c:pt>
                <c:pt idx="14">
                  <c:v>27743</c:v>
                </c:pt>
                <c:pt idx="15">
                  <c:v>186479</c:v>
                </c:pt>
                <c:pt idx="16">
                  <c:v>1152509</c:v>
                </c:pt>
                <c:pt idx="17">
                  <c:v>251071</c:v>
                </c:pt>
                <c:pt idx="18">
                  <c:v>265325</c:v>
                </c:pt>
                <c:pt idx="19">
                  <c:v>153078</c:v>
                </c:pt>
                <c:pt idx="20">
                  <c:v>17818</c:v>
                </c:pt>
                <c:pt idx="21">
                  <c:v>13308</c:v>
                </c:pt>
                <c:pt idx="22">
                  <c:v>8896</c:v>
                </c:pt>
                <c:pt idx="23">
                  <c:v>8984</c:v>
                </c:pt>
                <c:pt idx="24">
                  <c:v>216700</c:v>
                </c:pt>
                <c:pt idx="25">
                  <c:v>224092</c:v>
                </c:pt>
                <c:pt idx="26">
                  <c:v>60776</c:v>
                </c:pt>
                <c:pt idx="27">
                  <c:v>20895</c:v>
                </c:pt>
                <c:pt idx="28">
                  <c:v>28140</c:v>
                </c:pt>
                <c:pt idx="29">
                  <c:v>74597</c:v>
                </c:pt>
                <c:pt idx="30">
                  <c:v>44214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00-48B5-A617-B4767CF119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764392"/>
        <c:axId val="381762096"/>
      </c:lineChart>
      <c:dateAx>
        <c:axId val="38176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62096"/>
        <c:crosses val="autoZero"/>
        <c:auto val="1"/>
        <c:lblOffset val="100"/>
        <c:baseTimeUnit val="days"/>
      </c:dateAx>
      <c:valAx>
        <c:axId val="38176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6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46143</c:v>
                </c:pt>
                <c:pt idx="1">
                  <c:v>46144</c:v>
                </c:pt>
                <c:pt idx="2">
                  <c:v>46145</c:v>
                </c:pt>
                <c:pt idx="3">
                  <c:v>46146</c:v>
                </c:pt>
                <c:pt idx="4">
                  <c:v>46147</c:v>
                </c:pt>
                <c:pt idx="5">
                  <c:v>46148</c:v>
                </c:pt>
                <c:pt idx="6">
                  <c:v>46149</c:v>
                </c:pt>
                <c:pt idx="7">
                  <c:v>46150</c:v>
                </c:pt>
                <c:pt idx="8">
                  <c:v>46151</c:v>
                </c:pt>
                <c:pt idx="9">
                  <c:v>46152</c:v>
                </c:pt>
                <c:pt idx="10">
                  <c:v>46153</c:v>
                </c:pt>
                <c:pt idx="11">
                  <c:v>46154</c:v>
                </c:pt>
                <c:pt idx="12">
                  <c:v>46155</c:v>
                </c:pt>
                <c:pt idx="13">
                  <c:v>46156</c:v>
                </c:pt>
                <c:pt idx="14">
                  <c:v>46157</c:v>
                </c:pt>
                <c:pt idx="15">
                  <c:v>46158</c:v>
                </c:pt>
                <c:pt idx="16">
                  <c:v>46159</c:v>
                </c:pt>
                <c:pt idx="17">
                  <c:v>46160</c:v>
                </c:pt>
                <c:pt idx="18">
                  <c:v>46161</c:v>
                </c:pt>
                <c:pt idx="19">
                  <c:v>46162</c:v>
                </c:pt>
                <c:pt idx="20">
                  <c:v>46163</c:v>
                </c:pt>
                <c:pt idx="21">
                  <c:v>46164</c:v>
                </c:pt>
                <c:pt idx="22">
                  <c:v>46165</c:v>
                </c:pt>
                <c:pt idx="23">
                  <c:v>46166</c:v>
                </c:pt>
                <c:pt idx="24">
                  <c:v>46167</c:v>
                </c:pt>
                <c:pt idx="25">
                  <c:v>46168</c:v>
                </c:pt>
                <c:pt idx="26">
                  <c:v>46169</c:v>
                </c:pt>
                <c:pt idx="27">
                  <c:v>46170</c:v>
                </c:pt>
                <c:pt idx="28">
                  <c:v>46171</c:v>
                </c:pt>
                <c:pt idx="29">
                  <c:v>46172</c:v>
                </c:pt>
                <c:pt idx="30">
                  <c:v>46173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3293</c:v>
                </c:pt>
                <c:pt idx="1">
                  <c:v>11029</c:v>
                </c:pt>
                <c:pt idx="2">
                  <c:v>9609</c:v>
                </c:pt>
                <c:pt idx="3">
                  <c:v>6278</c:v>
                </c:pt>
                <c:pt idx="4">
                  <c:v>5127</c:v>
                </c:pt>
                <c:pt idx="5">
                  <c:v>4328</c:v>
                </c:pt>
                <c:pt idx="6">
                  <c:v>3900</c:v>
                </c:pt>
                <c:pt idx="7">
                  <c:v>2761</c:v>
                </c:pt>
                <c:pt idx="8">
                  <c:v>2392</c:v>
                </c:pt>
                <c:pt idx="9">
                  <c:v>1482</c:v>
                </c:pt>
                <c:pt idx="10">
                  <c:v>1178</c:v>
                </c:pt>
                <c:pt idx="11">
                  <c:v>2152</c:v>
                </c:pt>
                <c:pt idx="12">
                  <c:v>2004</c:v>
                </c:pt>
                <c:pt idx="13">
                  <c:v>3235</c:v>
                </c:pt>
                <c:pt idx="14">
                  <c:v>1555</c:v>
                </c:pt>
                <c:pt idx="15">
                  <c:v>6677</c:v>
                </c:pt>
                <c:pt idx="16">
                  <c:v>101275</c:v>
                </c:pt>
                <c:pt idx="17">
                  <c:v>17056</c:v>
                </c:pt>
                <c:pt idx="18">
                  <c:v>13774</c:v>
                </c:pt>
                <c:pt idx="19">
                  <c:v>6841</c:v>
                </c:pt>
                <c:pt idx="20">
                  <c:v>1444</c:v>
                </c:pt>
                <c:pt idx="21">
                  <c:v>992</c:v>
                </c:pt>
                <c:pt idx="22">
                  <c:v>645</c:v>
                </c:pt>
                <c:pt idx="23">
                  <c:v>581</c:v>
                </c:pt>
                <c:pt idx="24">
                  <c:v>13008</c:v>
                </c:pt>
                <c:pt idx="25">
                  <c:v>13985</c:v>
                </c:pt>
                <c:pt idx="26">
                  <c:v>3774</c:v>
                </c:pt>
                <c:pt idx="27">
                  <c:v>1038</c:v>
                </c:pt>
                <c:pt idx="28">
                  <c:v>4786</c:v>
                </c:pt>
                <c:pt idx="29">
                  <c:v>7049</c:v>
                </c:pt>
                <c:pt idx="30">
                  <c:v>4062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20-4278-BAF0-3A67B0E1D9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763408"/>
        <c:axId val="246281864"/>
      </c:lineChart>
      <c:dateAx>
        <c:axId val="381763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281864"/>
        <c:crosses val="autoZero"/>
        <c:auto val="1"/>
        <c:lblOffset val="100"/>
        <c:baseTimeUnit val="days"/>
      </c:dateAx>
      <c:valAx>
        <c:axId val="24628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76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@fritz_live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46143</c:v>
                </c:pt>
                <c:pt idx="1">
                  <c:v>46144</c:v>
                </c:pt>
                <c:pt idx="2">
                  <c:v>46145</c:v>
                </c:pt>
                <c:pt idx="3">
                  <c:v>46146</c:v>
                </c:pt>
                <c:pt idx="4">
                  <c:v>46147</c:v>
                </c:pt>
                <c:pt idx="5">
                  <c:v>46148</c:v>
                </c:pt>
                <c:pt idx="6">
                  <c:v>46149</c:v>
                </c:pt>
                <c:pt idx="7">
                  <c:v>46150</c:v>
                </c:pt>
                <c:pt idx="8">
                  <c:v>46151</c:v>
                </c:pt>
                <c:pt idx="9">
                  <c:v>46152</c:v>
                </c:pt>
                <c:pt idx="10">
                  <c:v>46153</c:v>
                </c:pt>
                <c:pt idx="11">
                  <c:v>46154</c:v>
                </c:pt>
                <c:pt idx="12">
                  <c:v>46155</c:v>
                </c:pt>
                <c:pt idx="13">
                  <c:v>46156</c:v>
                </c:pt>
                <c:pt idx="14">
                  <c:v>46157</c:v>
                </c:pt>
                <c:pt idx="15">
                  <c:v>46158</c:v>
                </c:pt>
                <c:pt idx="16">
                  <c:v>46159</c:v>
                </c:pt>
                <c:pt idx="17">
                  <c:v>46160</c:v>
                </c:pt>
                <c:pt idx="18">
                  <c:v>46161</c:v>
                </c:pt>
                <c:pt idx="19">
                  <c:v>46162</c:v>
                </c:pt>
                <c:pt idx="20">
                  <c:v>46163</c:v>
                </c:pt>
                <c:pt idx="21">
                  <c:v>46164</c:v>
                </c:pt>
                <c:pt idx="22">
                  <c:v>46165</c:v>
                </c:pt>
                <c:pt idx="23">
                  <c:v>46166</c:v>
                </c:pt>
                <c:pt idx="24">
                  <c:v>46167</c:v>
                </c:pt>
                <c:pt idx="25">
                  <c:v>46168</c:v>
                </c:pt>
                <c:pt idx="26">
                  <c:v>46169</c:v>
                </c:pt>
                <c:pt idx="27">
                  <c:v>46170</c:v>
                </c:pt>
                <c:pt idx="28">
                  <c:v>46171</c:v>
                </c:pt>
                <c:pt idx="29">
                  <c:v>46172</c:v>
                </c:pt>
                <c:pt idx="30">
                  <c:v>46173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53827</c:v>
                </c:pt>
                <c:pt idx="1">
                  <c:v>53830</c:v>
                </c:pt>
                <c:pt idx="2">
                  <c:v>53841</c:v>
                </c:pt>
                <c:pt idx="3">
                  <c:v>53854</c:v>
                </c:pt>
                <c:pt idx="4">
                  <c:v>53886</c:v>
                </c:pt>
                <c:pt idx="5">
                  <c:v>53902</c:v>
                </c:pt>
                <c:pt idx="6">
                  <c:v>53909</c:v>
                </c:pt>
                <c:pt idx="7">
                  <c:v>53919</c:v>
                </c:pt>
                <c:pt idx="8">
                  <c:v>53925</c:v>
                </c:pt>
                <c:pt idx="9">
                  <c:v>53926</c:v>
                </c:pt>
                <c:pt idx="10">
                  <c:v>53924</c:v>
                </c:pt>
                <c:pt idx="11">
                  <c:v>53940</c:v>
                </c:pt>
                <c:pt idx="12">
                  <c:v>53940</c:v>
                </c:pt>
                <c:pt idx="13">
                  <c:v>53963</c:v>
                </c:pt>
                <c:pt idx="14">
                  <c:v>53970</c:v>
                </c:pt>
                <c:pt idx="15">
                  <c:v>53966</c:v>
                </c:pt>
                <c:pt idx="16">
                  <c:v>53994</c:v>
                </c:pt>
                <c:pt idx="17">
                  <c:v>54199</c:v>
                </c:pt>
                <c:pt idx="18">
                  <c:v>54201</c:v>
                </c:pt>
                <c:pt idx="19">
                  <c:v>54230</c:v>
                </c:pt>
                <c:pt idx="20">
                  <c:v>54239</c:v>
                </c:pt>
                <c:pt idx="21">
                  <c:v>54239</c:v>
                </c:pt>
                <c:pt idx="22">
                  <c:v>54239</c:v>
                </c:pt>
                <c:pt idx="23">
                  <c:v>54234</c:v>
                </c:pt>
                <c:pt idx="24">
                  <c:v>54243</c:v>
                </c:pt>
                <c:pt idx="25">
                  <c:v>54254</c:v>
                </c:pt>
                <c:pt idx="26">
                  <c:v>54283</c:v>
                </c:pt>
                <c:pt idx="27">
                  <c:v>54278</c:v>
                </c:pt>
                <c:pt idx="28">
                  <c:v>54288</c:v>
                </c:pt>
                <c:pt idx="29">
                  <c:v>54296</c:v>
                </c:pt>
                <c:pt idx="30">
                  <c:v>54294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B-4574-8CE6-B19B67A941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868392"/>
        <c:axId val="386864128"/>
      </c:lineChart>
      <c:dateAx>
        <c:axId val="386868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64128"/>
        <c:crosses val="autoZero"/>
        <c:auto val="1"/>
        <c:lblOffset val="100"/>
        <c:baseTimeUnit val="days"/>
      </c:dateAx>
      <c:valAx>
        <c:axId val="38686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6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0.00%</c:formatCode>
                <c:ptCount val="1"/>
                <c:pt idx="0">
                  <c:v>0.33400000000000002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50-42EA-9DAB-DBF2219212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0.00%</c:formatCode>
                <c:ptCount val="1"/>
                <c:pt idx="0">
                  <c:v>0.376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50-42EA-9DAB-DBF2219212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0.00%</c:formatCode>
                <c:ptCount val="1"/>
                <c:pt idx="0">
                  <c:v>0.17199999999999999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50-42EA-9DAB-DBF2219212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Sheet1!$E$2</c:f>
              <c:numCache>
                <c:formatCode>0.00%</c:formatCode>
                <c:ptCount val="1"/>
                <c:pt idx="0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50-42EA-9DAB-DBF2219212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55+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Sheet1!$F$2</c:f>
              <c:numCache>
                <c:formatCode>0.00%</c:formatCode>
                <c:ptCount val="1"/>
                <c:pt idx="0">
                  <c:v>3.7999999999999999E-2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50-42EA-9DAB-DBF221921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868064"/>
        <c:axId val="386868720"/>
      </c:barChart>
      <c:catAx>
        <c:axId val="38686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68720"/>
        <c:crosses val="autoZero"/>
        <c:auto val="1"/>
        <c:lblAlgn val="ctr"/>
        <c:lblOffset val="100"/>
        <c:noMultiLvlLbl val="0"/>
      </c:catAx>
      <c:valAx>
        <c:axId val="38686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86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1E-4407-8102-86482572D8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1E-4407-8102-86482572D8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@fritz_live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1E-4407-8102-86482572D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150192"/>
        <c:axId val="388151832"/>
      </c:barChart>
      <c:catAx>
        <c:axId val="3881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51832"/>
        <c:crosses val="autoZero"/>
        <c:auto val="1"/>
        <c:lblAlgn val="ctr"/>
        <c:lblOffset val="100"/>
        <c:noMultiLvlLbl val="0"/>
      </c:catAx>
      <c:valAx>
        <c:axId val="38815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1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6/15/2026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03D1D-5EF4-488D-865A-F1A373D8845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Dashboard: @fritz_live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FDA6BE-793B-433D-A722-67A8949463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RBB</a:t>
            </a:r>
          </a:p>
        </p:txBody>
      </p:sp>
    </p:spTree>
    <p:extLst>
      <p:ext uri="{BB962C8B-B14F-4D97-AF65-F5344CB8AC3E}">
        <p14:creationId xmlns:p14="http://schemas.microsoft.com/office/powerpoint/2010/main" val="2974927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3042D-489D-4AD2-A970-3482E4128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Post Views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B6B525-001A-4177-B3F6-9E021566B7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8203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B472B-E37C-4E22-840F-9DCF7CBBD7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02CC9-A34C-44D9-9A2C-75EF47F5C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055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FFEB7-446B-458A-ADAF-FA269EFCC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Engaged Audience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548F58-61BB-4ECC-8921-4EBCB770683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104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1271E-2F55-4B17-9F74-AFD3E368D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E94E0-7AF1-4C46-9EE7-9D98F0981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025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18F0F-C970-4639-82B5-D9425C50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Total Followers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A2D533-AF60-4C8B-B5BF-2717269ABC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08249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104C8-2C24-448D-99CB-677BA8DE7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CED3D-3751-488F-9803-F3C373E68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922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2D73A-6377-4517-A5D7-9E3A920D7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Folllowers Age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604409-815A-44FB-B927-EC28D3A9D7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17489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106059-1336-40BB-A129-C27470DD5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C2A463-31BB-4D35-9BDC-7A135DBCC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150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FB208-8ECC-4A23-8516-09947F6D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| @fritz_live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768B8B-3535-44FE-B20B-43D599E7EC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99308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368624-47DA-4EDB-A744-3851825DED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383A-1C1D-418B-8335-6074F64FB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54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FE2F3-86EF-481E-B695-37916DCE2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Overview (inkl. VideoLength) | @fritz_live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5974B-ACF5-476E-A626-ED900D856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111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00387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8271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6771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6918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5530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2718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98143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7407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2293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62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Watch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Watched Full 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403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- 2026-05-17 14:02:12</a:t>
                      </a:r>
                      <a:r>
                        <a:rPr lang="de-DE" sz="1000"/>
                        <a:t>
 @Ikkimel ist so iconic, dass sogar ihre Lehrer special sind ✨ #DJ #berghain #interview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20:12:06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1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- 2026-05-19 14:08:50</a:t>
                      </a:r>
                      <a:r>
                        <a:rPr lang="en-US" sz="1000"/>
                        <a:t>
 Was hat Tim nur @Kayla Shyx angetan? #kaylashyx #aura #männernamen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01:11:04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917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- 2026-05-25 14:36:09</a:t>
                      </a:r>
                      <a:r>
                        <a:rPr lang="de-DE" sz="1000"/>
                        <a:t>
 Bitte erheben für die deutsche Nationalhymne von @Ikkimel #hymne#hymne #interview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19:26:47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154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- 2026-05-16 14:59:14</a:t>
                      </a:r>
                      <a:r>
                        <a:rPr lang="en-US" sz="1000"/>
                        <a:t>
 @Nina Chuba sagt, dass Dadadagdagdadagdadag gewinnt ✨ #esc #esc2026 #eurovision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2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- 2026-05-26 14:00:17</a:t>
                      </a:r>
                      <a:r>
                        <a:rPr lang="de-DE" sz="1000"/>
                        <a:t>
 Das was @Ikkimel sagt 🙂‍↔️ #interview #ranking #songs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20:44:16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9694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2BA16-5B34-4C0B-948E-E9F80B1F51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70789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205D-BBB9-4588-A403-96A0EA503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Tiktok Videos Traffic Sources | @fritz_live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0DAC0-63D4-4C39-9650-54A6AC56B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302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4">
                  <a:extLst>
                    <a:ext uri="{9D8B030D-6E8A-4147-A177-3AD203B41FA5}">
                      <a16:colId xmlns:a16="http://schemas.microsoft.com/office/drawing/2014/main" val="1945263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569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716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5492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2610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047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0603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For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Personal 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Sound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68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- 2026-05-17 14:02:12</a:t>
                      </a:r>
                      <a:r>
                        <a:rPr lang="de-DE" sz="1000"/>
                        <a:t>
 @Ikkimel ist so iconic, dass sogar ihre Lehrer special sind ✨ #DJ #berghain #interview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8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- 2026-05-19 14:08:50</a:t>
                      </a:r>
                      <a:r>
                        <a:rPr lang="en-US" sz="1000"/>
                        <a:t>
 Was hat Tim nur @Kayla Shyx angetan? #kaylashyx #aura #männernamen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44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- 2026-05-25 14:36:09</a:t>
                      </a:r>
                      <a:r>
                        <a:rPr lang="de-DE" sz="1000"/>
                        <a:t>
 Bitte erheben für die deutsche Nationalhymne von @Ikkimel #hymne#hymne #interview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55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@fritz_live - 2026-05-16 14:59:14</a:t>
                      </a:r>
                      <a:r>
                        <a:rPr lang="en-US" sz="1000"/>
                        <a:t>
 @Nina Chuba sagt, dass Dadadagdagdadagdadag gewinnt ✨ #esc #esc2026 #eurovision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62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@fritz_live - 2026-05-26 14:00:17</a:t>
                      </a:r>
                      <a:r>
                        <a:rPr lang="de-DE" sz="1000"/>
                        <a:t>
 Das was @Ikkimel sagt 🙂‍↔️ #interview #ranking #songs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136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8AD2B-E049-4374-9641-A715E1897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05/01/2026 - 05/31/2026</a:t>
            </a:r>
          </a:p>
        </p:txBody>
      </p:sp>
    </p:spTree>
    <p:extLst>
      <p:ext uri="{BB962C8B-B14F-4D97-AF65-F5344CB8AC3E}">
        <p14:creationId xmlns:p14="http://schemas.microsoft.com/office/powerpoint/2010/main" val="33781324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488</Words>
  <Application>Microsoft Office PowerPoint</Application>
  <PresentationFormat>On-screen Show (4:3)</PresentationFormat>
  <Paragraphs>123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Calibri</vt:lpstr>
      <vt:lpstr>Arial</vt:lpstr>
      <vt:lpstr>quintly_template</vt:lpstr>
      <vt:lpstr>Dashboard: @fritz_live</vt:lpstr>
      <vt:lpstr>Tiktok Post Views | @fritz_live</vt:lpstr>
      <vt:lpstr>Tiktok TikTok Engaged Audience | @fritz_live</vt:lpstr>
      <vt:lpstr>Tiktok Total Followers | @fritz_live</vt:lpstr>
      <vt:lpstr>Tiktok Folllowers Age | @fritz_live</vt:lpstr>
      <vt:lpstr>Tiktok Followers Gender | @fritz_live</vt:lpstr>
      <vt:lpstr>Tiktok Videos Table Overview (inkl. VideoLength) | @fritz_live</vt:lpstr>
      <vt:lpstr>Tiktok Videos Traffic Sources | @fritz_live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Dashboard: @fritz_live</dc:title>
  <dc:creator>Frederik Born</dc:creator>
  <cp:lastModifiedBy>Frederik Born</cp:lastModifiedBy>
  <cp:revision>1</cp:revision>
  <dcterms:created xsi:type="dcterms:W3CDTF">2026-06-15T13:14:28Z</dcterms:created>
  <dcterms:modified xsi:type="dcterms:W3CDTF">2026-06-15T13:14:37Z</dcterms:modified>
</cp:coreProperties>
</file>