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46181</c:v>
                </c:pt>
                <c:pt idx="1">
                  <c:v>46182</c:v>
                </c:pt>
                <c:pt idx="2">
                  <c:v>46183</c:v>
                </c:pt>
                <c:pt idx="3">
                  <c:v>46184</c:v>
                </c:pt>
                <c:pt idx="4">
                  <c:v>46185</c:v>
                </c:pt>
                <c:pt idx="5">
                  <c:v>46186</c:v>
                </c:pt>
                <c:pt idx="6">
                  <c:v>46187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8598</c:v>
                </c:pt>
                <c:pt idx="1">
                  <c:v>7850</c:v>
                </c:pt>
                <c:pt idx="2">
                  <c:v>9426</c:v>
                </c:pt>
                <c:pt idx="3">
                  <c:v>12928</c:v>
                </c:pt>
                <c:pt idx="4">
                  <c:v>10043</c:v>
                </c:pt>
                <c:pt idx="5">
                  <c:v>7242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A4-4670-8BE1-9C0749FF6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031576"/>
        <c:axId val="82720384"/>
      </c:lineChart>
      <c:dateAx>
        <c:axId val="347031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20384"/>
        <c:crosses val="autoZero"/>
        <c:auto val="1"/>
        <c:lblOffset val="100"/>
        <c:baseTimeUnit val="days"/>
      </c:dateAx>
      <c:valAx>
        <c:axId val="8272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3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46181</c:v>
                </c:pt>
                <c:pt idx="1">
                  <c:v>46182</c:v>
                </c:pt>
                <c:pt idx="2">
                  <c:v>46183</c:v>
                </c:pt>
                <c:pt idx="3">
                  <c:v>46184</c:v>
                </c:pt>
                <c:pt idx="4">
                  <c:v>46185</c:v>
                </c:pt>
                <c:pt idx="5">
                  <c:v>46186</c:v>
                </c:pt>
                <c:pt idx="6">
                  <c:v>46187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578</c:v>
                </c:pt>
                <c:pt idx="1">
                  <c:v>477</c:v>
                </c:pt>
                <c:pt idx="2">
                  <c:v>678</c:v>
                </c:pt>
                <c:pt idx="3">
                  <c:v>1133</c:v>
                </c:pt>
                <c:pt idx="4">
                  <c:v>772</c:v>
                </c:pt>
                <c:pt idx="5">
                  <c:v>375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80-4622-AF2C-F4B49E27A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979248"/>
        <c:axId val="84975640"/>
      </c:lineChart>
      <c:dateAx>
        <c:axId val="84979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75640"/>
        <c:crosses val="autoZero"/>
        <c:auto val="1"/>
        <c:lblOffset val="100"/>
        <c:baseTimeUnit val="days"/>
      </c:dateAx>
      <c:valAx>
        <c:axId val="8497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7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46181</c:v>
                </c:pt>
                <c:pt idx="1">
                  <c:v>46182</c:v>
                </c:pt>
                <c:pt idx="2">
                  <c:v>46183</c:v>
                </c:pt>
                <c:pt idx="3">
                  <c:v>46184</c:v>
                </c:pt>
                <c:pt idx="4">
                  <c:v>46185</c:v>
                </c:pt>
                <c:pt idx="5">
                  <c:v>46186</c:v>
                </c:pt>
                <c:pt idx="6">
                  <c:v>46187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54316</c:v>
                </c:pt>
                <c:pt idx="1">
                  <c:v>54313</c:v>
                </c:pt>
                <c:pt idx="2">
                  <c:v>54308</c:v>
                </c:pt>
                <c:pt idx="3">
                  <c:v>54308</c:v>
                </c:pt>
                <c:pt idx="4">
                  <c:v>54309</c:v>
                </c:pt>
                <c:pt idx="5">
                  <c:v>54305</c:v>
                </c:pt>
                <c:pt idx="6">
                  <c:v>54300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A4-4031-8372-42C134DCB2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973672"/>
        <c:axId val="84976296"/>
      </c:lineChart>
      <c:dateAx>
        <c:axId val="84973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76296"/>
        <c:crosses val="autoZero"/>
        <c:auto val="1"/>
        <c:lblOffset val="100"/>
        <c:baseTimeUnit val="days"/>
      </c:dateAx>
      <c:valAx>
        <c:axId val="8497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73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0.315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4A-4B66-BDB1-1254B09C9E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0.38400000000000001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4A-4B66-BDB1-1254B09C9E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Sheet1!$D$2</c:f>
              <c:numCache>
                <c:formatCode>0.00%</c:formatCode>
                <c:ptCount val="1"/>
                <c:pt idx="0">
                  <c:v>0.17799999999999999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4A-4B66-BDB1-1254B09C9E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Sheet1!$E$2</c:f>
              <c:numCache>
                <c:formatCode>0.00%</c:formatCode>
                <c:ptCount val="1"/>
                <c:pt idx="0">
                  <c:v>8.4000000000000005E-2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4A-4B66-BDB1-1254B09C9EF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55+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Sheet1!$F$2</c:f>
              <c:numCache>
                <c:formatCode>0.00%</c:formatCode>
                <c:ptCount val="1"/>
                <c:pt idx="0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4A-4B66-BDB1-1254B09C9E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329752"/>
        <c:axId val="395326800"/>
      </c:barChart>
      <c:catAx>
        <c:axId val="395329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26800"/>
        <c:crosses val="autoZero"/>
        <c:auto val="1"/>
        <c:lblAlgn val="ctr"/>
        <c:lblOffset val="100"/>
        <c:noMultiLvlLbl val="0"/>
      </c:catAx>
      <c:valAx>
        <c:axId val="39532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2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61-481A-9FD8-9E17F19430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61-481A-9FD8-9E17F19430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61-481A-9FD8-9E17F19430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020376"/>
        <c:axId val="400021688"/>
      </c:barChart>
      <c:catAx>
        <c:axId val="400020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021688"/>
        <c:crosses val="autoZero"/>
        <c:auto val="1"/>
        <c:lblAlgn val="ctr"/>
        <c:lblOffset val="100"/>
        <c:noMultiLvlLbl val="0"/>
      </c:catAx>
      <c:valAx>
        <c:axId val="400021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02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A580C-BC6A-4324-BCB0-2787F18BCF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Dashboard: @fritz_live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4F560B-EF40-4F5E-ADDC-6F84CDC6EE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RBB</a:t>
            </a:r>
          </a:p>
        </p:txBody>
      </p:sp>
    </p:spTree>
    <p:extLst>
      <p:ext uri="{BB962C8B-B14F-4D97-AF65-F5344CB8AC3E}">
        <p14:creationId xmlns:p14="http://schemas.microsoft.com/office/powerpoint/2010/main" val="412975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98DAC-4DAE-4D9A-8E7B-717350365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Post Views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BBAC3A-A8F6-4C45-BE32-855F5BF580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6786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3C63E-C016-4C17-87E7-81A065806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06/08/2026 - 06/14/2026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9E482-D53B-40B6-8465-D57A9124E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906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FCCE4-B3FE-44B7-B8EE-3AA4D2318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Engaged Audience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D5527F-ADBB-453F-B2CD-2F6BFE326C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7398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5A98F-16D5-46A2-8181-F7B8E63D00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06/08/2026 - 06/14/2026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082FF-A84F-4BB4-8CB2-0A23EDADB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048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968CD-1207-495F-9CC3-1297CB98D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Total Followers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84F4B7-5516-4680-A319-78A4FDB646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8783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1C657-2A92-40A6-97A8-79BC7D78F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06/08/2026 - 06/14/2026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20A78-B738-4BCC-841F-801DB799A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080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01710-F139-4E94-A64E-9A366732A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Folllowers Age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3FA99D-1D8B-4A05-B3FE-9D2B33B156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7697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9758A-5F93-42C1-B065-95DE924B1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06/08/2026 - 06/14/2026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1EFC2-BC8C-4056-BBA4-40D7C7404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868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2D99C-EF4C-4A9E-8F34-7B6BD97CF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Gender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FC987A-5222-4A1A-B968-1D02F7EB66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01925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7EB14-39D1-4388-94A0-A28766B6E2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06/08/2026 - 06/14/2026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009D1-83F9-458A-89C2-F538DD71E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320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C5542-DD9B-447D-94E0-324E537E8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(inkl. VideoLength) | @fritz_live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190446-21CD-4E5C-93BB-DC4EEA46D6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1766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8903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6859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9183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2555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5124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9386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6566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326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3001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1580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Watched Full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2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- 2026-06-11 14:14:32</a:t>
                      </a:r>
                      <a:r>
                        <a:rPr lang="en-US" sz="1000"/>
                        <a:t>
 Lana hat Sidequests durchgespielt 😮‍💨 @mika  #ranking #interview #lanadelrey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06:48:04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55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- 2026-06-10 13:57:14</a:t>
                      </a:r>
                      <a:r>
                        <a:rPr lang="en-US" sz="1000"/>
                        <a:t>
 @Salma spill the tea über deine situationship bitti 👀 #interview #situationship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09:59:38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294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- 2026-06-12 14:11:13</a:t>
                      </a:r>
                      <a:r>
                        <a:rPr lang="de-DE" sz="1000"/>
                        <a:t>
 das was @Samu 💁🏽‍♀️🌍 sagt, denn selbst ist der Mensch hehe  #interview #samu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05:45:51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52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- 2026-06-09 14:12:38</a:t>
                      </a:r>
                      <a:r>
                        <a:rPr lang="de-DE" sz="1000"/>
                        <a:t>
 Auf der Familienfeier wäre ich dann gerne eingeladen @marielinasmy 👀 #interview #ranking #songs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04:30:04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12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- 2026-06-08 15:30:13</a:t>
                      </a:r>
                      <a:r>
                        <a:rPr lang="en-US" sz="1000"/>
                        <a:t>
 Wann @Mark Forster im Reality?? 🫣 #hottake #interview #trashtv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02:35:32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959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851D0-F774-46BD-A74B-12CEEADFB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06/08/2026 - 06/14/2026</a:t>
            </a:r>
          </a:p>
        </p:txBody>
      </p:sp>
    </p:spTree>
    <p:extLst>
      <p:ext uri="{BB962C8B-B14F-4D97-AF65-F5344CB8AC3E}">
        <p14:creationId xmlns:p14="http://schemas.microsoft.com/office/powerpoint/2010/main" val="824860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68637-AEC1-44BD-A380-308F949C7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Tiktok Videos Traffic Sources | @fritz_live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D9B96B-88CC-4403-9B07-77D42E3C83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6065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670546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9628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558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8633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1966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9174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0018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For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Personal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79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- 2026-06-11 14:14:32</a:t>
                      </a:r>
                      <a:r>
                        <a:rPr lang="en-US" sz="1000"/>
                        <a:t>
 Lana hat Sidequests durchgespielt 😮‍💨 @mika  #ranking #interview #lanadelrey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659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- 2026-06-10 13:57:14</a:t>
                      </a:r>
                      <a:r>
                        <a:rPr lang="en-US" sz="1000"/>
                        <a:t>
 @Salma spill the tea über deine situationship bitti 👀 #interview #situationship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146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- 2026-06-12 14:11:13</a:t>
                      </a:r>
                      <a:r>
                        <a:rPr lang="de-DE" sz="1000"/>
                        <a:t>
 das was @Samu 💁🏽‍♀️🌍 sagt, denn selbst ist der Mensch hehe  #interview #samu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773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- 2026-06-09 14:12:38</a:t>
                      </a:r>
                      <a:r>
                        <a:rPr lang="de-DE" sz="1000"/>
                        <a:t>
 Auf der Familienfeier wäre ich dann gerne eingeladen @marielinasmy 👀 #interview #ranking #songs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959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- 2026-06-08 15:30:13</a:t>
                      </a:r>
                      <a:r>
                        <a:rPr lang="en-US" sz="1000"/>
                        <a:t>
 Wann @Mark Forster im Reality?? 🫣 #hottake #interview #trashtv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761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10E6C-7D26-4DFD-93CC-D6F7F7988B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06/08/2026 - 06/14/2026</a:t>
            </a:r>
          </a:p>
        </p:txBody>
      </p:sp>
    </p:spTree>
    <p:extLst>
      <p:ext uri="{BB962C8B-B14F-4D97-AF65-F5344CB8AC3E}">
        <p14:creationId xmlns:p14="http://schemas.microsoft.com/office/powerpoint/2010/main" val="8246879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492</Words>
  <Application>Microsoft Office PowerPoint</Application>
  <PresentationFormat>On-screen Show (4:3)</PresentationFormat>
  <Paragraphs>123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Dashboard: @fritz_live</vt:lpstr>
      <vt:lpstr>Tiktok Post Views | @fritz_live</vt:lpstr>
      <vt:lpstr>Tiktok TikTok Engaged Audience | @fritz_live</vt:lpstr>
      <vt:lpstr>Tiktok Total Followers | @fritz_live</vt:lpstr>
      <vt:lpstr>Tiktok Folllowers Age | @fritz_live</vt:lpstr>
      <vt:lpstr>Tiktok Followers Gender | @fritz_live</vt:lpstr>
      <vt:lpstr>Tiktok Videos Table Overview (inkl. VideoLength) | @fritz_live</vt:lpstr>
      <vt:lpstr>Tiktok Videos Traffic Sources | @fritz_live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Dashboard: @fritz_live</dc:title>
  <dc:creator>Frederik Born</dc:creator>
  <cp:lastModifiedBy>Frederik Born</cp:lastModifiedBy>
  <cp:revision>1</cp:revision>
  <dcterms:created xsi:type="dcterms:W3CDTF">2026-06-15T13:14:00Z</dcterms:created>
  <dcterms:modified xsi:type="dcterms:W3CDTF">2026-06-15T13:14:11Z</dcterms:modified>
</cp:coreProperties>
</file>