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46178</c:v>
                </c:pt>
                <c:pt idx="1">
                  <c:v>46179</c:v>
                </c:pt>
                <c:pt idx="2">
                  <c:v>46180</c:v>
                </c:pt>
                <c:pt idx="3">
                  <c:v>46181</c:v>
                </c:pt>
                <c:pt idx="4">
                  <c:v>46182</c:v>
                </c:pt>
                <c:pt idx="5">
                  <c:v>46183</c:v>
                </c:pt>
                <c:pt idx="6">
                  <c:v>46184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28646</c:v>
                </c:pt>
                <c:pt idx="1">
                  <c:v>15584</c:v>
                </c:pt>
                <c:pt idx="2">
                  <c:v>9839</c:v>
                </c:pt>
                <c:pt idx="3">
                  <c:v>8598</c:v>
                </c:pt>
                <c:pt idx="4">
                  <c:v>7850</c:v>
                </c:pt>
                <c:pt idx="5">
                  <c:v>9426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F7-4875-95F3-174506F582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912424"/>
        <c:axId val="359908816"/>
      </c:lineChart>
      <c:dateAx>
        <c:axId val="359912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08816"/>
        <c:crosses val="autoZero"/>
        <c:auto val="1"/>
        <c:lblOffset val="100"/>
        <c:baseTimeUnit val="days"/>
      </c:dateAx>
      <c:valAx>
        <c:axId val="35990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1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46178</c:v>
                </c:pt>
                <c:pt idx="1">
                  <c:v>46179</c:v>
                </c:pt>
                <c:pt idx="2">
                  <c:v>46180</c:v>
                </c:pt>
                <c:pt idx="3">
                  <c:v>46181</c:v>
                </c:pt>
                <c:pt idx="4">
                  <c:v>46182</c:v>
                </c:pt>
                <c:pt idx="5">
                  <c:v>46183</c:v>
                </c:pt>
                <c:pt idx="6">
                  <c:v>46184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1809</c:v>
                </c:pt>
                <c:pt idx="1">
                  <c:v>944</c:v>
                </c:pt>
                <c:pt idx="2">
                  <c:v>675</c:v>
                </c:pt>
                <c:pt idx="3">
                  <c:v>578</c:v>
                </c:pt>
                <c:pt idx="4">
                  <c:v>477</c:v>
                </c:pt>
                <c:pt idx="5">
                  <c:v>678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95-4F6E-BFAD-FA420B2833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911768"/>
        <c:axId val="355127000"/>
      </c:lineChart>
      <c:dateAx>
        <c:axId val="359911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127000"/>
        <c:crosses val="autoZero"/>
        <c:auto val="1"/>
        <c:lblOffset val="100"/>
        <c:baseTimeUnit val="days"/>
      </c:dateAx>
      <c:valAx>
        <c:axId val="35512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1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46178</c:v>
                </c:pt>
                <c:pt idx="1">
                  <c:v>46179</c:v>
                </c:pt>
                <c:pt idx="2">
                  <c:v>46180</c:v>
                </c:pt>
                <c:pt idx="3">
                  <c:v>46181</c:v>
                </c:pt>
                <c:pt idx="4">
                  <c:v>46182</c:v>
                </c:pt>
                <c:pt idx="5">
                  <c:v>46183</c:v>
                </c:pt>
                <c:pt idx="6">
                  <c:v>46184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54313</c:v>
                </c:pt>
                <c:pt idx="1">
                  <c:v>54320</c:v>
                </c:pt>
                <c:pt idx="2">
                  <c:v>54321</c:v>
                </c:pt>
                <c:pt idx="3">
                  <c:v>54316</c:v>
                </c:pt>
                <c:pt idx="4">
                  <c:v>54313</c:v>
                </c:pt>
                <c:pt idx="5">
                  <c:v>54308</c:v>
                </c:pt>
                <c:pt idx="6">
                  <c:v>54308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20-4B08-BC4C-449F455194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487312"/>
        <c:axId val="354487640"/>
      </c:lineChart>
      <c:dateAx>
        <c:axId val="354487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87640"/>
        <c:crosses val="autoZero"/>
        <c:auto val="1"/>
        <c:lblOffset val="100"/>
        <c:baseTimeUnit val="days"/>
      </c:dateAx>
      <c:valAx>
        <c:axId val="35448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8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0.313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8-4749-811D-A643ECE952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0.38600000000000001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8-4749-811D-A643ECE952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Sheet1!$D$2</c:f>
              <c:numCache>
                <c:formatCode>0.00%</c:formatCode>
                <c:ptCount val="1"/>
                <c:pt idx="0">
                  <c:v>0.17799999999999999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E8-4749-811D-A643ECE952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Sheet1!$E$2</c:f>
              <c:numCache>
                <c:formatCode>0.00%</c:formatCode>
                <c:ptCount val="1"/>
                <c:pt idx="0">
                  <c:v>8.3000000000000004E-2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E8-4749-811D-A643ECE952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55+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Sheet1!$F$2</c:f>
              <c:numCache>
                <c:formatCode>0.00%</c:formatCode>
                <c:ptCount val="1"/>
                <c:pt idx="0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E8-4749-811D-A643ECE95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619552"/>
        <c:axId val="361625128"/>
      </c:barChart>
      <c:catAx>
        <c:axId val="36161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25128"/>
        <c:crosses val="autoZero"/>
        <c:auto val="1"/>
        <c:lblAlgn val="ctr"/>
        <c:lblOffset val="100"/>
        <c:noMultiLvlLbl val="0"/>
      </c:catAx>
      <c:valAx>
        <c:axId val="361625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1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2B-49D5-AB4E-9522FECCBE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2B-49D5-AB4E-9522FECCBE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2B-49D5-AB4E-9522FECCBE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000176"/>
        <c:axId val="360998536"/>
      </c:barChart>
      <c:catAx>
        <c:axId val="36100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98536"/>
        <c:crosses val="autoZero"/>
        <c:auto val="1"/>
        <c:lblAlgn val="ctr"/>
        <c:lblOffset val="100"/>
        <c:noMultiLvlLbl val="0"/>
      </c:catAx>
      <c:valAx>
        <c:axId val="36099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0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4F4D1-B482-4B7D-BF10-A0BFFDBF0F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Dashboard: TikTok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2BA186-36EB-49B3-9E64-40760B7941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RBB</a:t>
            </a:r>
          </a:p>
        </p:txBody>
      </p:sp>
    </p:spTree>
    <p:extLst>
      <p:ext uri="{BB962C8B-B14F-4D97-AF65-F5344CB8AC3E}">
        <p14:creationId xmlns:p14="http://schemas.microsoft.com/office/powerpoint/2010/main" val="2356641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98D8B-0D40-4B7C-9DBF-C6DE74501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Post Views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7DF07A-7489-42BB-BA52-02B76D6431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4051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B9B74-EFA7-49B9-8190-105A51F03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06/05/2026 - 06/11/2026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48888-8290-4990-B764-615B1E6F4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843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281EA-CD32-492D-8686-AA42FEDE4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Engaged Audience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2D2926-3081-4860-AC1D-BA98D505FF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6451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082BA-735B-4120-9509-55BD8CE8EE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06/05/2026 - 06/11/2026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3D6B8-3AB6-4431-9B54-FB917FDA6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342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F6AC8-96E4-4D50-84B9-8B810C2FC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Total Followers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DB2C8E-B041-49CD-96D8-DA8831B191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6280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2924B-3DB1-4CC4-9758-D3D132849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06/05/2026 - 06/11/2026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3BB34-D983-4873-BF93-BB6D7F74D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221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C6812-CF91-4D3B-9F89-1B267D314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Folllowers Age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D9FF75-72B3-42B3-B753-18EE204E15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0439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9BEAC-B496-4E0F-A9A6-315892510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06/05/2026 - 06/11/2026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1EB34-5941-4128-B9F9-5D92E1245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836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2410D-40BC-49EC-841F-0763855D9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Gender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8B8FC7-18F4-4599-8326-01CABE34FD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4988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D6848-178C-4483-AD6B-202663C9C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06/05/2026 - 06/11/2026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F43D9-DE08-4EB5-8DFB-9E6474A97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001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66920-AA52-43B2-BBDF-76721ABA5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(inkl. VideoLength) | @fritz_live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5BECF3-787F-4B17-B8EE-5A42756C2A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45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2109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5320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7304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3902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4059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6940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3929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1762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7999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92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Watched Full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74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- 2026-06-11 14:14:32</a:t>
                      </a:r>
                      <a:r>
                        <a:rPr lang="en-US" sz="1000"/>
                        <a:t>
 Lana hat Sidequests durchgespielt 😮‍💨 @mika  #ranking #interview #lanadelrey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42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@fritz_live - 2026-06-05 14:03:07</a:t>
                      </a:r>
                      <a:r>
                        <a:rPr lang="it-IT" sz="1000"/>
                        <a:t>
 @Salma Spaghetti, Fusilli oder Penne? 👀 #interview #eating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15:39:34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26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- 2026-06-10 13:57:14</a:t>
                      </a:r>
                      <a:r>
                        <a:rPr lang="en-US" sz="1000"/>
                        <a:t>
 @Salma spill the tea über deine situationship bitti 👀 #interview #situationship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09:42:15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07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- 2026-06-09 14:12:38</a:t>
                      </a:r>
                      <a:r>
                        <a:rPr lang="de-DE" sz="1000"/>
                        <a:t>
 Auf der Familienfeier wäre ich dann gerne eingeladen @marielinasmy 👀 #interview #ranking #songs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90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- 2026-06-08 15:30:13</a:t>
                      </a:r>
                      <a:r>
                        <a:rPr lang="en-US" sz="1000"/>
                        <a:t>
 Wann @Mark Forster im Reality?? 🫣 #hottake #interview #trashtv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02:21:19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721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8FB26-E079-47A1-AF46-AA9F9103C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06/05/2026 - 06/11/2026</a:t>
            </a:r>
          </a:p>
        </p:txBody>
      </p:sp>
    </p:spTree>
    <p:extLst>
      <p:ext uri="{BB962C8B-B14F-4D97-AF65-F5344CB8AC3E}">
        <p14:creationId xmlns:p14="http://schemas.microsoft.com/office/powerpoint/2010/main" val="4020273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F0DC3-9247-4306-8E91-926F4B8FE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Videos Traffic Sources | @fritz_live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40D18B-7410-4DFD-B814-2875576FD7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5753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370839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8817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8294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0899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0451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450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2528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For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Personal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6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- 2026-06-11 14:14:32</a:t>
                      </a:r>
                      <a:r>
                        <a:rPr lang="en-US" sz="1000"/>
                        <a:t>
 Lana hat Sidequests durchgespielt 😮‍💨 @mika  #ranking #interview #lanadelrey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238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@fritz_live - 2026-06-05 14:03:07</a:t>
                      </a:r>
                      <a:r>
                        <a:rPr lang="it-IT" sz="1000"/>
                        <a:t>
 @Salma Spaghetti, Fusilli oder Penne? 👀 #interview #eating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16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- 2026-06-10 13:57:14</a:t>
                      </a:r>
                      <a:r>
                        <a:rPr lang="en-US" sz="1000"/>
                        <a:t>
 @Salma spill the tea über deine situationship bitti 👀 #interview #situationship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226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- 2026-06-09 14:12:38</a:t>
                      </a:r>
                      <a:r>
                        <a:rPr lang="de-DE" sz="1000"/>
                        <a:t>
 Auf der Familienfeier wäre ich dann gerne eingeladen @marielinasmy 👀 #interview #ranking #songs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46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- 2026-06-08 15:30:13</a:t>
                      </a:r>
                      <a:r>
                        <a:rPr lang="en-US" sz="1000"/>
                        <a:t>
 Wann @Mark Forster im Reality?? 🫣 #hottake #interview #trashtv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608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56BFB-9774-4B74-B01E-4869A2D66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06/05/2026 - 06/11/2026</a:t>
            </a:r>
          </a:p>
        </p:txBody>
      </p:sp>
    </p:spTree>
    <p:extLst>
      <p:ext uri="{BB962C8B-B14F-4D97-AF65-F5344CB8AC3E}">
        <p14:creationId xmlns:p14="http://schemas.microsoft.com/office/powerpoint/2010/main" val="40702302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475</Words>
  <Application>Microsoft Office PowerPoint</Application>
  <PresentationFormat>On-screen Show (4:3)</PresentationFormat>
  <Paragraphs>123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Dashboard: TikTok</vt:lpstr>
      <vt:lpstr>Tiktok Post Views | @fritz_live</vt:lpstr>
      <vt:lpstr>Tiktok TikTok Engaged Audience | @fritz_live</vt:lpstr>
      <vt:lpstr>Tiktok Total Followers | @fritz_live</vt:lpstr>
      <vt:lpstr>Tiktok Folllowers Age | @fritz_live</vt:lpstr>
      <vt:lpstr>Tiktok Followers Gender | @fritz_live</vt:lpstr>
      <vt:lpstr>Tiktok Videos Table Overview (inkl. VideoLength) | @fritz_live</vt:lpstr>
      <vt:lpstr>Tiktok Videos Traffic Sources | @fritz_live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Dashboard: TikTok</dc:title>
  <dc:creator>Frederik Born</dc:creator>
  <cp:lastModifiedBy>Frederik Born</cp:lastModifiedBy>
  <cp:revision>1</cp:revision>
  <dcterms:created xsi:type="dcterms:W3CDTF">2026-06-12T13:51:15Z</dcterms:created>
  <dcterms:modified xsi:type="dcterms:W3CDTF">2026-06-12T13:51:26Z</dcterms:modified>
</cp:coreProperties>
</file>