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427DA-CD25-4793-9A4E-0692E4E12FA7}"/>
              </a:ext>
            </a:extLst>
          </p:cNvPr>
          <p:cNvSpPr>
            <a:spLocks noGrp="1"/>
          </p:cNvSpPr>
          <p:nvPr>
            <p:ph type="title"/>
          </p:nvPr>
        </p:nvSpPr>
        <p:spPr/>
        <p:txBody>
          <a:bodyPr/>
          <a:lstStyle/>
          <a:p>
            <a:r>
              <a:rPr lang="en-US"/>
              <a:t>Instagram Insta-Content: same_memes | same_memes - 1 of 5</a:t>
            </a:r>
          </a:p>
        </p:txBody>
      </p:sp>
      <p:graphicFrame>
        <p:nvGraphicFramePr>
          <p:cNvPr id="5" name="Table Placeholder 4">
            <a:extLst>
              <a:ext uri="{FF2B5EF4-FFF2-40B4-BE49-F238E27FC236}">
                <a16:creationId xmlns:a16="http://schemas.microsoft.com/office/drawing/2014/main" id="{6C4D3111-FD63-4C6A-80F5-CF23C4D83E77}"/>
              </a:ext>
            </a:extLst>
          </p:cNvPr>
          <p:cNvGraphicFramePr>
            <a:graphicFrameLocks noGrp="1"/>
          </p:cNvGraphicFramePr>
          <p:nvPr>
            <p:ph type="tbl" sz="quarter" idx="13"/>
            <p:extLst>
              <p:ext uri="{D42A27DB-BD31-4B8C-83A1-F6EECF244321}">
                <p14:modId xmlns:p14="http://schemas.microsoft.com/office/powerpoint/2010/main" val="3224260408"/>
              </p:ext>
            </p:extLst>
          </p:nvPr>
        </p:nvGraphicFramePr>
        <p:xfrm>
          <a:off x="457200" y="1731963"/>
          <a:ext cx="7653528" cy="21386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9419523"/>
                    </a:ext>
                  </a:extLst>
                </a:gridCol>
                <a:gridCol w="905256">
                  <a:extLst>
                    <a:ext uri="{9D8B030D-6E8A-4147-A177-3AD203B41FA5}">
                      <a16:colId xmlns:a16="http://schemas.microsoft.com/office/drawing/2014/main" val="2791778813"/>
                    </a:ext>
                  </a:extLst>
                </a:gridCol>
                <a:gridCol w="1234440">
                  <a:extLst>
                    <a:ext uri="{9D8B030D-6E8A-4147-A177-3AD203B41FA5}">
                      <a16:colId xmlns:a16="http://schemas.microsoft.com/office/drawing/2014/main" val="3726942889"/>
                    </a:ext>
                  </a:extLst>
                </a:gridCol>
                <a:gridCol w="411480">
                  <a:extLst>
                    <a:ext uri="{9D8B030D-6E8A-4147-A177-3AD203B41FA5}">
                      <a16:colId xmlns:a16="http://schemas.microsoft.com/office/drawing/2014/main" val="2337575046"/>
                    </a:ext>
                  </a:extLst>
                </a:gridCol>
                <a:gridCol w="411480">
                  <a:extLst>
                    <a:ext uri="{9D8B030D-6E8A-4147-A177-3AD203B41FA5}">
                      <a16:colId xmlns:a16="http://schemas.microsoft.com/office/drawing/2014/main" val="3135336693"/>
                    </a:ext>
                  </a:extLst>
                </a:gridCol>
                <a:gridCol w="411480">
                  <a:extLst>
                    <a:ext uri="{9D8B030D-6E8A-4147-A177-3AD203B41FA5}">
                      <a16:colId xmlns:a16="http://schemas.microsoft.com/office/drawing/2014/main" val="1221292625"/>
                    </a:ext>
                  </a:extLst>
                </a:gridCol>
                <a:gridCol w="411480">
                  <a:extLst>
                    <a:ext uri="{9D8B030D-6E8A-4147-A177-3AD203B41FA5}">
                      <a16:colId xmlns:a16="http://schemas.microsoft.com/office/drawing/2014/main" val="4020182836"/>
                    </a:ext>
                  </a:extLst>
                </a:gridCol>
                <a:gridCol w="411480">
                  <a:extLst>
                    <a:ext uri="{9D8B030D-6E8A-4147-A177-3AD203B41FA5}">
                      <a16:colId xmlns:a16="http://schemas.microsoft.com/office/drawing/2014/main" val="221828457"/>
                    </a:ext>
                  </a:extLst>
                </a:gridCol>
                <a:gridCol w="411480">
                  <a:extLst>
                    <a:ext uri="{9D8B030D-6E8A-4147-A177-3AD203B41FA5}">
                      <a16:colId xmlns:a16="http://schemas.microsoft.com/office/drawing/2014/main" val="896632115"/>
                    </a:ext>
                  </a:extLst>
                </a:gridCol>
                <a:gridCol w="411480">
                  <a:extLst>
                    <a:ext uri="{9D8B030D-6E8A-4147-A177-3AD203B41FA5}">
                      <a16:colId xmlns:a16="http://schemas.microsoft.com/office/drawing/2014/main" val="1177499743"/>
                    </a:ext>
                  </a:extLst>
                </a:gridCol>
                <a:gridCol w="411480">
                  <a:extLst>
                    <a:ext uri="{9D8B030D-6E8A-4147-A177-3AD203B41FA5}">
                      <a16:colId xmlns:a16="http://schemas.microsoft.com/office/drawing/2014/main" val="4251004544"/>
                    </a:ext>
                  </a:extLst>
                </a:gridCol>
                <a:gridCol w="411480">
                  <a:extLst>
                    <a:ext uri="{9D8B030D-6E8A-4147-A177-3AD203B41FA5}">
                      <a16:colId xmlns:a16="http://schemas.microsoft.com/office/drawing/2014/main" val="3854422741"/>
                    </a:ext>
                  </a:extLst>
                </a:gridCol>
                <a:gridCol w="411480">
                  <a:extLst>
                    <a:ext uri="{9D8B030D-6E8A-4147-A177-3AD203B41FA5}">
                      <a16:colId xmlns:a16="http://schemas.microsoft.com/office/drawing/2014/main" val="2105613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56545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- 2025-12-01 11:50:39</a:t>
                      </a:r>
                      <a:r>
                        <a:rPr kumimoji="0" lang="de-DE" sz="1000" b="0" i="0" u="none" strike="noStrike" kern="1200" cap="none" spc="0" normalizeH="0" baseline="0" noProof="0">
                          <a:ln>
                            <a:noFill/>
                          </a:ln>
                          <a:solidFill>
                            <a:prstClr val="black"/>
                          </a:solidFill>
                          <a:effectLst/>
                          <a:uLnTx/>
                          <a:uFillTx/>
                          <a:latin typeface="Calibri"/>
                          <a:ea typeface="+mn-ea"/>
                          <a:cs typeface="+mn-cs"/>
                        </a:rPr>
                        <a:t>
 Lieber guter Weihnachtsmann schau mich nicht so… ach egal mach doch was du willst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https://quintly-eu-image-storage.s3.amazonaws.com/2c03fa14ccc81fd81fa9520f31f9abaa/60e5f086916bbd96c5d8a4de9eef35a7.jpg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6640881"/>
                  </a:ext>
                </a:extLst>
              </a:tr>
            </a:tbl>
          </a:graphicData>
        </a:graphic>
      </p:graphicFrame>
      <p:sp>
        <p:nvSpPr>
          <p:cNvPr id="4" name="Text Placeholder 3">
            <a:extLst>
              <a:ext uri="{FF2B5EF4-FFF2-40B4-BE49-F238E27FC236}">
                <a16:creationId xmlns:a16="http://schemas.microsoft.com/office/drawing/2014/main" id="{88606B8F-F175-403C-B57F-2ADD84AE391B}"/>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392980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6F3A-BFD5-4D8D-8BE8-63C5F374B3F5}"/>
              </a:ext>
            </a:extLst>
          </p:cNvPr>
          <p:cNvSpPr>
            <a:spLocks noGrp="1"/>
          </p:cNvSpPr>
          <p:nvPr>
            <p:ph type="title"/>
          </p:nvPr>
        </p:nvSpPr>
        <p:spPr/>
        <p:txBody>
          <a:bodyPr/>
          <a:lstStyle/>
          <a:p>
            <a:r>
              <a:rPr lang="en-US"/>
              <a:t>Instagram Insta-Content: same_memes | same_memes - 2 of 5</a:t>
            </a:r>
          </a:p>
        </p:txBody>
      </p:sp>
      <p:graphicFrame>
        <p:nvGraphicFramePr>
          <p:cNvPr id="5" name="Table Placeholder 4">
            <a:extLst>
              <a:ext uri="{FF2B5EF4-FFF2-40B4-BE49-F238E27FC236}">
                <a16:creationId xmlns:a16="http://schemas.microsoft.com/office/drawing/2014/main" id="{E7C2220F-CC56-41CB-BD85-D3604676CBF5}"/>
              </a:ext>
            </a:extLst>
          </p:cNvPr>
          <p:cNvGraphicFramePr>
            <a:graphicFrameLocks noGrp="1"/>
          </p:cNvGraphicFramePr>
          <p:nvPr>
            <p:ph type="tbl" sz="quarter" idx="13"/>
            <p:extLst>
              <p:ext uri="{D42A27DB-BD31-4B8C-83A1-F6EECF244321}">
                <p14:modId xmlns:p14="http://schemas.microsoft.com/office/powerpoint/2010/main" val="1542710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6092957"/>
                    </a:ext>
                  </a:extLst>
                </a:gridCol>
                <a:gridCol w="905256">
                  <a:extLst>
                    <a:ext uri="{9D8B030D-6E8A-4147-A177-3AD203B41FA5}">
                      <a16:colId xmlns:a16="http://schemas.microsoft.com/office/drawing/2014/main" val="2110980910"/>
                    </a:ext>
                  </a:extLst>
                </a:gridCol>
                <a:gridCol w="1234440">
                  <a:extLst>
                    <a:ext uri="{9D8B030D-6E8A-4147-A177-3AD203B41FA5}">
                      <a16:colId xmlns:a16="http://schemas.microsoft.com/office/drawing/2014/main" val="717441542"/>
                    </a:ext>
                  </a:extLst>
                </a:gridCol>
                <a:gridCol w="411480">
                  <a:extLst>
                    <a:ext uri="{9D8B030D-6E8A-4147-A177-3AD203B41FA5}">
                      <a16:colId xmlns:a16="http://schemas.microsoft.com/office/drawing/2014/main" val="2705430096"/>
                    </a:ext>
                  </a:extLst>
                </a:gridCol>
                <a:gridCol w="411480">
                  <a:extLst>
                    <a:ext uri="{9D8B030D-6E8A-4147-A177-3AD203B41FA5}">
                      <a16:colId xmlns:a16="http://schemas.microsoft.com/office/drawing/2014/main" val="2044488389"/>
                    </a:ext>
                  </a:extLst>
                </a:gridCol>
                <a:gridCol w="411480">
                  <a:extLst>
                    <a:ext uri="{9D8B030D-6E8A-4147-A177-3AD203B41FA5}">
                      <a16:colId xmlns:a16="http://schemas.microsoft.com/office/drawing/2014/main" val="3842068929"/>
                    </a:ext>
                  </a:extLst>
                </a:gridCol>
                <a:gridCol w="411480">
                  <a:extLst>
                    <a:ext uri="{9D8B030D-6E8A-4147-A177-3AD203B41FA5}">
                      <a16:colId xmlns:a16="http://schemas.microsoft.com/office/drawing/2014/main" val="4264644206"/>
                    </a:ext>
                  </a:extLst>
                </a:gridCol>
                <a:gridCol w="411480">
                  <a:extLst>
                    <a:ext uri="{9D8B030D-6E8A-4147-A177-3AD203B41FA5}">
                      <a16:colId xmlns:a16="http://schemas.microsoft.com/office/drawing/2014/main" val="111365487"/>
                    </a:ext>
                  </a:extLst>
                </a:gridCol>
                <a:gridCol w="411480">
                  <a:extLst>
                    <a:ext uri="{9D8B030D-6E8A-4147-A177-3AD203B41FA5}">
                      <a16:colId xmlns:a16="http://schemas.microsoft.com/office/drawing/2014/main" val="74323109"/>
                    </a:ext>
                  </a:extLst>
                </a:gridCol>
                <a:gridCol w="411480">
                  <a:extLst>
                    <a:ext uri="{9D8B030D-6E8A-4147-A177-3AD203B41FA5}">
                      <a16:colId xmlns:a16="http://schemas.microsoft.com/office/drawing/2014/main" val="524537256"/>
                    </a:ext>
                  </a:extLst>
                </a:gridCol>
                <a:gridCol w="411480">
                  <a:extLst>
                    <a:ext uri="{9D8B030D-6E8A-4147-A177-3AD203B41FA5}">
                      <a16:colId xmlns:a16="http://schemas.microsoft.com/office/drawing/2014/main" val="1166344900"/>
                    </a:ext>
                  </a:extLst>
                </a:gridCol>
                <a:gridCol w="411480">
                  <a:extLst>
                    <a:ext uri="{9D8B030D-6E8A-4147-A177-3AD203B41FA5}">
                      <a16:colId xmlns:a16="http://schemas.microsoft.com/office/drawing/2014/main" val="2590957415"/>
                    </a:ext>
                  </a:extLst>
                </a:gridCol>
                <a:gridCol w="411480">
                  <a:extLst>
                    <a:ext uri="{9D8B030D-6E8A-4147-A177-3AD203B41FA5}">
                      <a16:colId xmlns:a16="http://schemas.microsoft.com/office/drawing/2014/main" val="24664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405378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- 2025-12-24 15:03:09</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allen ganz viel Kraft heute Abend am Tisch mit der Familie…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https://quintly-eu-image-storage.s3.amazonaws.com/2c03fa14ccc81fd81fa9520f31f9abaa/df95d32ed5bc9fc20a673bde43f1b236.jpg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8092769"/>
                  </a:ext>
                </a:extLst>
              </a:tr>
            </a:tbl>
          </a:graphicData>
        </a:graphic>
      </p:graphicFrame>
      <p:sp>
        <p:nvSpPr>
          <p:cNvPr id="4" name="Text Placeholder 3">
            <a:extLst>
              <a:ext uri="{FF2B5EF4-FFF2-40B4-BE49-F238E27FC236}">
                <a16:creationId xmlns:a16="http://schemas.microsoft.com/office/drawing/2014/main" id="{C302727F-ACAA-48D5-8CF7-8C8D5201191E}"/>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617911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56AA-8BFC-4605-ABE5-B01A57A659EE}"/>
              </a:ext>
            </a:extLst>
          </p:cNvPr>
          <p:cNvSpPr>
            <a:spLocks noGrp="1"/>
          </p:cNvSpPr>
          <p:nvPr>
            <p:ph type="title"/>
          </p:nvPr>
        </p:nvSpPr>
        <p:spPr/>
        <p:txBody>
          <a:bodyPr/>
          <a:lstStyle/>
          <a:p>
            <a:r>
              <a:rPr lang="en-US"/>
              <a:t>Instagram Insta-Content: same_memes | same_memes - 3 of 5</a:t>
            </a:r>
          </a:p>
        </p:txBody>
      </p:sp>
      <p:graphicFrame>
        <p:nvGraphicFramePr>
          <p:cNvPr id="5" name="Table Placeholder 4">
            <a:extLst>
              <a:ext uri="{FF2B5EF4-FFF2-40B4-BE49-F238E27FC236}">
                <a16:creationId xmlns:a16="http://schemas.microsoft.com/office/drawing/2014/main" id="{4EFB995A-81A5-45E2-BAF4-C797E05DE5C7}"/>
              </a:ext>
            </a:extLst>
          </p:cNvPr>
          <p:cNvGraphicFramePr>
            <a:graphicFrameLocks noGrp="1"/>
          </p:cNvGraphicFramePr>
          <p:nvPr>
            <p:ph type="tbl" sz="quarter" idx="13"/>
            <p:extLst>
              <p:ext uri="{D42A27DB-BD31-4B8C-83A1-F6EECF244321}">
                <p14:modId xmlns:p14="http://schemas.microsoft.com/office/powerpoint/2010/main" val="139398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537262"/>
                    </a:ext>
                  </a:extLst>
                </a:gridCol>
                <a:gridCol w="905256">
                  <a:extLst>
                    <a:ext uri="{9D8B030D-6E8A-4147-A177-3AD203B41FA5}">
                      <a16:colId xmlns:a16="http://schemas.microsoft.com/office/drawing/2014/main" val="2359305000"/>
                    </a:ext>
                  </a:extLst>
                </a:gridCol>
                <a:gridCol w="1234440">
                  <a:extLst>
                    <a:ext uri="{9D8B030D-6E8A-4147-A177-3AD203B41FA5}">
                      <a16:colId xmlns:a16="http://schemas.microsoft.com/office/drawing/2014/main" val="315497983"/>
                    </a:ext>
                  </a:extLst>
                </a:gridCol>
                <a:gridCol w="411480">
                  <a:extLst>
                    <a:ext uri="{9D8B030D-6E8A-4147-A177-3AD203B41FA5}">
                      <a16:colId xmlns:a16="http://schemas.microsoft.com/office/drawing/2014/main" val="2723411199"/>
                    </a:ext>
                  </a:extLst>
                </a:gridCol>
                <a:gridCol w="411480">
                  <a:extLst>
                    <a:ext uri="{9D8B030D-6E8A-4147-A177-3AD203B41FA5}">
                      <a16:colId xmlns:a16="http://schemas.microsoft.com/office/drawing/2014/main" val="558669667"/>
                    </a:ext>
                  </a:extLst>
                </a:gridCol>
                <a:gridCol w="411480">
                  <a:extLst>
                    <a:ext uri="{9D8B030D-6E8A-4147-A177-3AD203B41FA5}">
                      <a16:colId xmlns:a16="http://schemas.microsoft.com/office/drawing/2014/main" val="3880745916"/>
                    </a:ext>
                  </a:extLst>
                </a:gridCol>
                <a:gridCol w="411480">
                  <a:extLst>
                    <a:ext uri="{9D8B030D-6E8A-4147-A177-3AD203B41FA5}">
                      <a16:colId xmlns:a16="http://schemas.microsoft.com/office/drawing/2014/main" val="3456693567"/>
                    </a:ext>
                  </a:extLst>
                </a:gridCol>
                <a:gridCol w="411480">
                  <a:extLst>
                    <a:ext uri="{9D8B030D-6E8A-4147-A177-3AD203B41FA5}">
                      <a16:colId xmlns:a16="http://schemas.microsoft.com/office/drawing/2014/main" val="2249927723"/>
                    </a:ext>
                  </a:extLst>
                </a:gridCol>
                <a:gridCol w="411480">
                  <a:extLst>
                    <a:ext uri="{9D8B030D-6E8A-4147-A177-3AD203B41FA5}">
                      <a16:colId xmlns:a16="http://schemas.microsoft.com/office/drawing/2014/main" val="360990498"/>
                    </a:ext>
                  </a:extLst>
                </a:gridCol>
                <a:gridCol w="411480">
                  <a:extLst>
                    <a:ext uri="{9D8B030D-6E8A-4147-A177-3AD203B41FA5}">
                      <a16:colId xmlns:a16="http://schemas.microsoft.com/office/drawing/2014/main" val="1338998502"/>
                    </a:ext>
                  </a:extLst>
                </a:gridCol>
                <a:gridCol w="411480">
                  <a:extLst>
                    <a:ext uri="{9D8B030D-6E8A-4147-A177-3AD203B41FA5}">
                      <a16:colId xmlns:a16="http://schemas.microsoft.com/office/drawing/2014/main" val="2227254222"/>
                    </a:ext>
                  </a:extLst>
                </a:gridCol>
                <a:gridCol w="411480">
                  <a:extLst>
                    <a:ext uri="{9D8B030D-6E8A-4147-A177-3AD203B41FA5}">
                      <a16:colId xmlns:a16="http://schemas.microsoft.com/office/drawing/2014/main" val="332602058"/>
                    </a:ext>
                  </a:extLst>
                </a:gridCol>
                <a:gridCol w="411480">
                  <a:extLst>
                    <a:ext uri="{9D8B030D-6E8A-4147-A177-3AD203B41FA5}">
                      <a16:colId xmlns:a16="http://schemas.microsoft.com/office/drawing/2014/main" val="78220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19483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- 2025-12-15 10:00:08</a:t>
                      </a:r>
                      <a:r>
                        <a:rPr kumimoji="0" lang="de-DE" sz="1000" b="0" i="0" u="none" strike="noStrike" kern="1200" cap="none" spc="0" normalizeH="0" baseline="0" noProof="0">
                          <a:ln>
                            <a:noFill/>
                          </a:ln>
                          <a:solidFill>
                            <a:prstClr val="black"/>
                          </a:solidFill>
                          <a:effectLst/>
                          <a:uLnTx/>
                          <a:uFillTx/>
                          <a:latin typeface="Calibri"/>
                          <a:ea typeface="+mn-ea"/>
                          <a:cs typeface="+mn-cs"/>
                        </a:rPr>
                        <a:t>
 Der Grinch und Freddy Faulig hätten sich vermutlich ganz wunderbar verstanden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https://quintly-eu-image-storage.s3.amazonaws.com/2c03fa14ccc81fd81fa9520f31f9abaa/283e48cff51d69518b07e6e6e40906db.jpg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5479500"/>
                  </a:ext>
                </a:extLst>
              </a:tr>
            </a:tbl>
          </a:graphicData>
        </a:graphic>
      </p:graphicFrame>
      <p:sp>
        <p:nvSpPr>
          <p:cNvPr id="4" name="Text Placeholder 3">
            <a:extLst>
              <a:ext uri="{FF2B5EF4-FFF2-40B4-BE49-F238E27FC236}">
                <a16:creationId xmlns:a16="http://schemas.microsoft.com/office/drawing/2014/main" id="{6D13ED74-B78C-4FB5-8834-ED05235E272D}"/>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842973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FDC6-7787-4403-8B36-15E25E417135}"/>
              </a:ext>
            </a:extLst>
          </p:cNvPr>
          <p:cNvSpPr>
            <a:spLocks noGrp="1"/>
          </p:cNvSpPr>
          <p:nvPr>
            <p:ph type="title"/>
          </p:nvPr>
        </p:nvSpPr>
        <p:spPr/>
        <p:txBody>
          <a:bodyPr/>
          <a:lstStyle/>
          <a:p>
            <a:r>
              <a:rPr lang="en-US"/>
              <a:t>Instagram Insta-Content: same_memes | same_memes - 4 of 5</a:t>
            </a:r>
          </a:p>
        </p:txBody>
      </p:sp>
      <p:graphicFrame>
        <p:nvGraphicFramePr>
          <p:cNvPr id="5" name="Table Placeholder 4">
            <a:extLst>
              <a:ext uri="{FF2B5EF4-FFF2-40B4-BE49-F238E27FC236}">
                <a16:creationId xmlns:a16="http://schemas.microsoft.com/office/drawing/2014/main" id="{7F8A1136-854E-426C-BB0F-175445529F03}"/>
              </a:ext>
            </a:extLst>
          </p:cNvPr>
          <p:cNvGraphicFramePr>
            <a:graphicFrameLocks noGrp="1"/>
          </p:cNvGraphicFramePr>
          <p:nvPr>
            <p:ph type="tbl" sz="quarter" idx="13"/>
            <p:extLst>
              <p:ext uri="{D42A27DB-BD31-4B8C-83A1-F6EECF244321}">
                <p14:modId xmlns:p14="http://schemas.microsoft.com/office/powerpoint/2010/main" val="518088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38373010"/>
                    </a:ext>
                  </a:extLst>
                </a:gridCol>
                <a:gridCol w="905256">
                  <a:extLst>
                    <a:ext uri="{9D8B030D-6E8A-4147-A177-3AD203B41FA5}">
                      <a16:colId xmlns:a16="http://schemas.microsoft.com/office/drawing/2014/main" val="2337411350"/>
                    </a:ext>
                  </a:extLst>
                </a:gridCol>
                <a:gridCol w="1234440">
                  <a:extLst>
                    <a:ext uri="{9D8B030D-6E8A-4147-A177-3AD203B41FA5}">
                      <a16:colId xmlns:a16="http://schemas.microsoft.com/office/drawing/2014/main" val="2628329095"/>
                    </a:ext>
                  </a:extLst>
                </a:gridCol>
                <a:gridCol w="411480">
                  <a:extLst>
                    <a:ext uri="{9D8B030D-6E8A-4147-A177-3AD203B41FA5}">
                      <a16:colId xmlns:a16="http://schemas.microsoft.com/office/drawing/2014/main" val="633781138"/>
                    </a:ext>
                  </a:extLst>
                </a:gridCol>
                <a:gridCol w="411480">
                  <a:extLst>
                    <a:ext uri="{9D8B030D-6E8A-4147-A177-3AD203B41FA5}">
                      <a16:colId xmlns:a16="http://schemas.microsoft.com/office/drawing/2014/main" val="4184974585"/>
                    </a:ext>
                  </a:extLst>
                </a:gridCol>
                <a:gridCol w="411480">
                  <a:extLst>
                    <a:ext uri="{9D8B030D-6E8A-4147-A177-3AD203B41FA5}">
                      <a16:colId xmlns:a16="http://schemas.microsoft.com/office/drawing/2014/main" val="317698118"/>
                    </a:ext>
                  </a:extLst>
                </a:gridCol>
                <a:gridCol w="411480">
                  <a:extLst>
                    <a:ext uri="{9D8B030D-6E8A-4147-A177-3AD203B41FA5}">
                      <a16:colId xmlns:a16="http://schemas.microsoft.com/office/drawing/2014/main" val="1214873257"/>
                    </a:ext>
                  </a:extLst>
                </a:gridCol>
                <a:gridCol w="411480">
                  <a:extLst>
                    <a:ext uri="{9D8B030D-6E8A-4147-A177-3AD203B41FA5}">
                      <a16:colId xmlns:a16="http://schemas.microsoft.com/office/drawing/2014/main" val="3644209260"/>
                    </a:ext>
                  </a:extLst>
                </a:gridCol>
                <a:gridCol w="411480">
                  <a:extLst>
                    <a:ext uri="{9D8B030D-6E8A-4147-A177-3AD203B41FA5}">
                      <a16:colId xmlns:a16="http://schemas.microsoft.com/office/drawing/2014/main" val="2629979283"/>
                    </a:ext>
                  </a:extLst>
                </a:gridCol>
                <a:gridCol w="411480">
                  <a:extLst>
                    <a:ext uri="{9D8B030D-6E8A-4147-A177-3AD203B41FA5}">
                      <a16:colId xmlns:a16="http://schemas.microsoft.com/office/drawing/2014/main" val="3559009743"/>
                    </a:ext>
                  </a:extLst>
                </a:gridCol>
                <a:gridCol w="411480">
                  <a:extLst>
                    <a:ext uri="{9D8B030D-6E8A-4147-A177-3AD203B41FA5}">
                      <a16:colId xmlns:a16="http://schemas.microsoft.com/office/drawing/2014/main" val="2543385033"/>
                    </a:ext>
                  </a:extLst>
                </a:gridCol>
                <a:gridCol w="411480">
                  <a:extLst>
                    <a:ext uri="{9D8B030D-6E8A-4147-A177-3AD203B41FA5}">
                      <a16:colId xmlns:a16="http://schemas.microsoft.com/office/drawing/2014/main" val="821684501"/>
                    </a:ext>
                  </a:extLst>
                </a:gridCol>
                <a:gridCol w="411480">
                  <a:extLst>
                    <a:ext uri="{9D8B030D-6E8A-4147-A177-3AD203B41FA5}">
                      <a16:colId xmlns:a16="http://schemas.microsoft.com/office/drawing/2014/main" val="43418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128183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- 2025-12-05 11:22:08</a:t>
                      </a:r>
                      <a:r>
                        <a:rPr kumimoji="0" lang="de-DE" sz="1000" b="0" i="0" u="none" strike="noStrike" kern="1200" cap="none" spc="0" normalizeH="0" baseline="0" noProof="0">
                          <a:ln>
                            <a:noFill/>
                          </a:ln>
                          <a:solidFill>
                            <a:prstClr val="black"/>
                          </a:solidFill>
                          <a:effectLst/>
                          <a:uLnTx/>
                          <a:uFillTx/>
                          <a:latin typeface="Calibri"/>
                          <a:ea typeface="+mn-ea"/>
                          <a:cs typeface="+mn-cs"/>
                        </a:rPr>
                        <a:t>
 Dieses Land braucht dringend ne Partei, die sich für gebrannte Mandeln einsetzt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https://quintly-eu-image-storage.s3.amazonaws.com/2c03fa14ccc81fd81fa9520f31f9abaa/61200d8b96dc4c46a4389936e5821d49.jpg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56584736"/>
                  </a:ext>
                </a:extLst>
              </a:tr>
            </a:tbl>
          </a:graphicData>
        </a:graphic>
      </p:graphicFrame>
      <p:sp>
        <p:nvSpPr>
          <p:cNvPr id="4" name="Text Placeholder 3">
            <a:extLst>
              <a:ext uri="{FF2B5EF4-FFF2-40B4-BE49-F238E27FC236}">
                <a16:creationId xmlns:a16="http://schemas.microsoft.com/office/drawing/2014/main" id="{04B0BFC3-C9FC-48DA-A208-41006D6C5DF5}"/>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3653384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0233A-CDC8-491D-ADF3-F64DE61EA8AD}"/>
              </a:ext>
            </a:extLst>
          </p:cNvPr>
          <p:cNvSpPr>
            <a:spLocks noGrp="1"/>
          </p:cNvSpPr>
          <p:nvPr>
            <p:ph type="title"/>
          </p:nvPr>
        </p:nvSpPr>
        <p:spPr/>
        <p:txBody>
          <a:bodyPr/>
          <a:lstStyle/>
          <a:p>
            <a:r>
              <a:rPr lang="en-US"/>
              <a:t>Instagram Insta-Content: same_memes | same_memes - 5 of 5</a:t>
            </a:r>
          </a:p>
        </p:txBody>
      </p:sp>
      <p:graphicFrame>
        <p:nvGraphicFramePr>
          <p:cNvPr id="5" name="Table Placeholder 4">
            <a:extLst>
              <a:ext uri="{FF2B5EF4-FFF2-40B4-BE49-F238E27FC236}">
                <a16:creationId xmlns:a16="http://schemas.microsoft.com/office/drawing/2014/main" id="{C8A7D425-3661-4A64-9719-F8AA91366F0E}"/>
              </a:ext>
            </a:extLst>
          </p:cNvPr>
          <p:cNvGraphicFramePr>
            <a:graphicFrameLocks noGrp="1"/>
          </p:cNvGraphicFramePr>
          <p:nvPr>
            <p:ph type="tbl" sz="quarter" idx="13"/>
            <p:extLst>
              <p:ext uri="{D42A27DB-BD31-4B8C-83A1-F6EECF244321}">
                <p14:modId xmlns:p14="http://schemas.microsoft.com/office/powerpoint/2010/main" val="323168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19075489"/>
                    </a:ext>
                  </a:extLst>
                </a:gridCol>
                <a:gridCol w="905256">
                  <a:extLst>
                    <a:ext uri="{9D8B030D-6E8A-4147-A177-3AD203B41FA5}">
                      <a16:colId xmlns:a16="http://schemas.microsoft.com/office/drawing/2014/main" val="1877893263"/>
                    </a:ext>
                  </a:extLst>
                </a:gridCol>
                <a:gridCol w="1234440">
                  <a:extLst>
                    <a:ext uri="{9D8B030D-6E8A-4147-A177-3AD203B41FA5}">
                      <a16:colId xmlns:a16="http://schemas.microsoft.com/office/drawing/2014/main" val="1838035453"/>
                    </a:ext>
                  </a:extLst>
                </a:gridCol>
                <a:gridCol w="411480">
                  <a:extLst>
                    <a:ext uri="{9D8B030D-6E8A-4147-A177-3AD203B41FA5}">
                      <a16:colId xmlns:a16="http://schemas.microsoft.com/office/drawing/2014/main" val="2765497061"/>
                    </a:ext>
                  </a:extLst>
                </a:gridCol>
                <a:gridCol w="411480">
                  <a:extLst>
                    <a:ext uri="{9D8B030D-6E8A-4147-A177-3AD203B41FA5}">
                      <a16:colId xmlns:a16="http://schemas.microsoft.com/office/drawing/2014/main" val="2457218527"/>
                    </a:ext>
                  </a:extLst>
                </a:gridCol>
                <a:gridCol w="411480">
                  <a:extLst>
                    <a:ext uri="{9D8B030D-6E8A-4147-A177-3AD203B41FA5}">
                      <a16:colId xmlns:a16="http://schemas.microsoft.com/office/drawing/2014/main" val="3726185861"/>
                    </a:ext>
                  </a:extLst>
                </a:gridCol>
                <a:gridCol w="411480">
                  <a:extLst>
                    <a:ext uri="{9D8B030D-6E8A-4147-A177-3AD203B41FA5}">
                      <a16:colId xmlns:a16="http://schemas.microsoft.com/office/drawing/2014/main" val="2077842987"/>
                    </a:ext>
                  </a:extLst>
                </a:gridCol>
                <a:gridCol w="411480">
                  <a:extLst>
                    <a:ext uri="{9D8B030D-6E8A-4147-A177-3AD203B41FA5}">
                      <a16:colId xmlns:a16="http://schemas.microsoft.com/office/drawing/2014/main" val="2238600788"/>
                    </a:ext>
                  </a:extLst>
                </a:gridCol>
                <a:gridCol w="411480">
                  <a:extLst>
                    <a:ext uri="{9D8B030D-6E8A-4147-A177-3AD203B41FA5}">
                      <a16:colId xmlns:a16="http://schemas.microsoft.com/office/drawing/2014/main" val="2081498466"/>
                    </a:ext>
                  </a:extLst>
                </a:gridCol>
                <a:gridCol w="411480">
                  <a:extLst>
                    <a:ext uri="{9D8B030D-6E8A-4147-A177-3AD203B41FA5}">
                      <a16:colId xmlns:a16="http://schemas.microsoft.com/office/drawing/2014/main" val="3084739392"/>
                    </a:ext>
                  </a:extLst>
                </a:gridCol>
                <a:gridCol w="411480">
                  <a:extLst>
                    <a:ext uri="{9D8B030D-6E8A-4147-A177-3AD203B41FA5}">
                      <a16:colId xmlns:a16="http://schemas.microsoft.com/office/drawing/2014/main" val="924270606"/>
                    </a:ext>
                  </a:extLst>
                </a:gridCol>
                <a:gridCol w="411480">
                  <a:extLst>
                    <a:ext uri="{9D8B030D-6E8A-4147-A177-3AD203B41FA5}">
                      <a16:colId xmlns:a16="http://schemas.microsoft.com/office/drawing/2014/main" val="3296860705"/>
                    </a:ext>
                  </a:extLst>
                </a:gridCol>
                <a:gridCol w="411480">
                  <a:extLst>
                    <a:ext uri="{9D8B030D-6E8A-4147-A177-3AD203B41FA5}">
                      <a16:colId xmlns:a16="http://schemas.microsoft.com/office/drawing/2014/main" val="387919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reels avg Watchtime (millisekunden)</a:t>
                      </a:r>
                    </a:p>
                  </a:txBody>
                  <a:tcPr/>
                </a:tc>
                <a:extLst>
                  <a:ext uri="{0D108BD9-81ED-4DB2-BD59-A6C34878D82A}">
                    <a16:rowId xmlns:a16="http://schemas.microsoft.com/office/drawing/2014/main" val="321810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same_memes - 2025-12-10 11:44:03</a:t>
                      </a:r>
                      <a:r>
                        <a:rPr kumimoji="0" lang="de-DE" sz="1000" b="0" i="0" u="none" strike="noStrike" kern="1200" cap="none" spc="0" normalizeH="0" baseline="0" noProof="0">
                          <a:ln>
                            <a:noFill/>
                          </a:ln>
                          <a:solidFill>
                            <a:prstClr val="black"/>
                          </a:solidFill>
                          <a:effectLst/>
                          <a:uLnTx/>
                          <a:uFillTx/>
                          <a:latin typeface="Calibri"/>
                          <a:ea typeface="+mn-ea"/>
                          <a:cs typeface="+mn-cs"/>
                        </a:rPr>
                        <a:t>
 Die werden Augen machen beim Dosenwerfen
___
Kontext: Anfang der Woche sorgten auf dem Weihnachtsmarkt Zweibrücken zwei Soldaten für Aufsehen, die sich neben einem Weihnachtsmann-Kostüm auch mit Schutzwesten und Schusswaffen ausgerüstet hatten, um am Stand der Bundeswehr Erbsensuppe zu verkaufen. Auf Anrufe einiger Besucher hin rückte die Polizei aus und nahm die Waffen an sich. Quelle: SWR Aktuell.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https://quintly-eu-image-storage.s3.amazonaws.com/2c03fa14ccc81fd81fa9520f31f9abaa/b9abc44794390e90f994a0a1035a1a65.jpg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4548389"/>
                  </a:ext>
                </a:extLst>
              </a:tr>
            </a:tbl>
          </a:graphicData>
        </a:graphic>
      </p:graphicFrame>
      <p:sp>
        <p:nvSpPr>
          <p:cNvPr id="4" name="Text Placeholder 3">
            <a:extLst>
              <a:ext uri="{FF2B5EF4-FFF2-40B4-BE49-F238E27FC236}">
                <a16:creationId xmlns:a16="http://schemas.microsoft.com/office/drawing/2014/main" id="{D34E8370-B4FC-4BCB-911A-C34B20F33023}"/>
              </a:ext>
            </a:extLst>
          </p:cNvPr>
          <p:cNvSpPr>
            <a:spLocks noGrp="1"/>
          </p:cNvSpPr>
          <p:nvPr>
            <p:ph type="body" sz="quarter" idx="14"/>
          </p:nvPr>
        </p:nvSpPr>
        <p:spPr/>
        <p:txBody>
          <a:bodyPr/>
          <a:lstStyle/>
          <a:p>
            <a:r>
              <a:rPr lang="en-US"/>
              <a:t>12/01/2025 - 12/31/2025</a:t>
            </a:r>
          </a:p>
        </p:txBody>
      </p:sp>
    </p:spTree>
    <p:extLst>
      <p:ext uri="{BB962C8B-B14F-4D97-AF65-F5344CB8AC3E}">
        <p14:creationId xmlns:p14="http://schemas.microsoft.com/office/powerpoint/2010/main" val="22870015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591</Words>
  <Application>Microsoft Office PowerPoint</Application>
  <PresentationFormat>On-screen Show (4:3)</PresentationFormat>
  <Paragraphs>135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Instagram Insta-Content: same_memes | same_memes - 1 of 5</vt:lpstr>
      <vt:lpstr>Instagram Insta-Content: same_memes | same_memes - 2 of 5</vt:lpstr>
      <vt:lpstr>Instagram Insta-Content: same_memes | same_memes - 3 of 5</vt:lpstr>
      <vt:lpstr>Instagram Insta-Content: same_memes | same_memes - 4 of 5</vt:lpstr>
      <vt:lpstr>Instagram Insta-Content: same_memes | same_memes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Insta-Content: same_memes | same_memes - 1 of 5</dc:title>
  <dc:creator>Frederik Born</dc:creator>
  <cp:lastModifiedBy>Frederik Born</cp:lastModifiedBy>
  <cp:revision>1</cp:revision>
  <dcterms:created xsi:type="dcterms:W3CDTF">2026-01-12T09:02:06Z</dcterms:created>
  <dcterms:modified xsi:type="dcterms:W3CDTF">2026-01-12T09:02:26Z</dcterms:modified>
</cp:coreProperties>
</file>