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22F58-7639-4D75-B64F-7563FB7E7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Insta-Content: fritz_offiziell | fritz_offiziell - 1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884980-692A-4C63-B701-4F183CF296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8932667"/>
              </p:ext>
            </p:extLst>
          </p:nvPr>
        </p:nvGraphicFramePr>
        <p:xfrm>
          <a:off x="457200" y="1731963"/>
          <a:ext cx="7653528" cy="2138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6736280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14322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600459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88524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73781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81189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54966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86047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44755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56475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48349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8443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28866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 avg Watchtime (millisekunden)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48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fritz_offiziell - 2025-04-01 12:21:11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Wieso wird nichts anderes lang beim Lügen? 🙂‍↕️
#wissen #lügen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https://quintly-eu-image-storage.s3.amazonaws.com/a81fd7c9d75488e7ecdf1a530b111afa/49c2fe6e16b25d271ec1b1c02a498288.jpg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321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2CE4B4-6E2A-4B54-B734-C86DFC26B7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1490988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F668D-F859-4F77-B6C4-B4982059E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Insta-Content: fritz_offiziell | fritz_offiziell - 2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AC1254-D4D9-4A43-AAC1-08F0C53DBE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5885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42071887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979149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578530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75594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69119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54703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47335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0065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01500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30898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775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94337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31965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 avg Watchtime (millisekunden)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709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fritz_offiziell - 2025-04-01 15:40:34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mehr stabile Kühe im Freundeskreis
#animals #animalfacts #tiere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https://quintly-eu-image-storage.s3.amazonaws.com/a81fd7c9d75488e7ecdf1a530b111afa/fe205cd54495db1a9559c503b94dd5ce.jpg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938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7DB50A-F202-4467-B1B8-729675F5FB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3855324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CED77-ACA5-40F2-8B89-61CD92C23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Insta-Content: fritz_offiziell | fritz_offiziell - 3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815D85-623B-42C9-AAD3-01C75429CA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4579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1582091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39261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836327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16325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07429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88610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71556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19095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98807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85997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44421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83042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0589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 avg Watchtime (millisekunden)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666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fritz_offiziell - 2025-04-02 11:32:52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einfach mal nen Liter Lustsaft aufn Mittwoch droppen
#squirting #aufklärung #rambazamba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https://quintly-eu-image-storage.s3.amazonaws.com/a81fd7c9d75488e7ecdf1a530b111afa/9dfe3edaa49af80faf5c30dd4959eeb9.jpg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396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719B8-9060-498C-A5E7-F3DEDDEE4C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1251054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B5D80-F93C-4F33-AF40-27FBEB901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Insta-Content: fritz_offiziell | fritz_offiziell - 4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7A1599-5383-407F-B55B-292E447637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6521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8765317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412508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375168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84562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19223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38550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65297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4835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32029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20072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41523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65239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3604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 avg Watchtime (millisekunden)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932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fritz_offiziell - 2025-04-02 15:32:05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Welche Physik-Mysterien sollen wir als Nächstes aufklären?👀
#physik #spiegel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https://quintly-eu-image-storage.s3.amazonaws.com/a81fd7c9d75488e7ecdf1a530b111afa/3883e56af771489a12ab3d014c20b94b.jpg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6751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606344-0382-4350-A56C-DE25344D4E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1950908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C8223-5C9E-4144-9B69-12CBB17E4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Insta-Content: fritz_offiziell | fritz_offiziell - 5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C042E0-7D0A-4D1B-9672-3C618C43F0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38367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2206171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038386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551425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84418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35407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36827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44620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89030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26893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95594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84312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85910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868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 avg Watchtime (millisekunden)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617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fritz_offiziell - 2025-04-03 08:46:30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Girls beeindrucken muss gekonnt sein. 😵‍💫
Die zweite Staffel „OKF- Ortskontrollfahrt“ ist online! 
@vizemusicofficial spricht mit @lillyblaudszun und @jakob_springfeld über seinen Weg vom Schützenhaus zum Musikolymp. 
Und auch wie man vor dem Mc‘s-Parkplatz die Karre von Papa zerlegt. 
Um das nicht zu verpassen: Hört rein, überall da, wo es Podcasts gibt! 🎧 #ortskontrollfahrt #podcast #osten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https://quintly-eu-image-storage.s3.amazonaws.com/a81fd7c9d75488e7ecdf1a530b111afa/9f04c6b0f7d3d876c96ef69523db687e.jpg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OKF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1887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2D1B5B-2E35-4559-9E49-D769D8E77F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3714908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330A4-107C-4C9B-B5C1-F77BF6649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Insta-Content: fritz_offiziell | fritz_offiziell - 6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71AB6A-662F-40B2-9518-CACDA29E5C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33070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6594349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609900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003923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35052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7049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01387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48438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89195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97777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48150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43516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14177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01413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 avg Watchtime (millisekunden)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965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fritz_offiziell - 2025-04-03 11:58:09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+ das Regentropfen-Rennen an der Fensterscheibe beobachten 😇
#kindheit #random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https://quintly-eu-image-storage.s3.amazonaws.com/a81fd7c9d75488e7ecdf1a530b111afa/f4b6ed5b5d3c599739ac6b903aa0db08.jpg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7581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C87805-3023-4E29-9E12-13FE48A5AA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2923784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053DE-8610-446A-BA6F-419FACD7F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Insta-Content: fritz_offiziell | fritz_offiziell - 7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98069D-D4EB-41AF-9088-8B6B929D37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3501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9426596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128227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804979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996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63679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79402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13843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76634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04065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79367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04158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82127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1145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 avg Watchtime (millisekunden)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605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fritz_offiziell - 2025-04-03 15:16:11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Komplette Folge findet ihr wir immer auf YouTube auf dem Comedy Kollektiv Kanal 🔪🥳
#standup #deutschecomedy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https://quintly-eu-image-storage.s3.amazonaws.com/a81fd7c9d75488e7ecdf1a530b111afa/8b8484aa8408abad113c1f2a263efc3a.jpg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Falsch, aber Lustig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377742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0101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9054BC-6227-42DE-9F23-373FBE4822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1606778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25745-24D1-4DE4-9E6F-EB61E05A0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Insta-Content: fritz_offiziell | fritz_offiziell - 8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9F72D6-9E78-4DCB-8BF3-122DBDB9B8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247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6838117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597482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080637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98929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20402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3703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05406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39880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84261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27917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49797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22128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5315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 avg Watchtime (millisekunden)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860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fritz_offiziell - 2025-04-04 13:19:58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Average Schiss mit Handy 45 Min🙃
#zeit #schiss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https://quintly-eu-image-storage.s3.amazonaws.com/a81fd7c9d75488e7ecdf1a530b111afa/7495bb49692322053d32ecdab006c42f.jpg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9868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8093CA-4DC4-4799-9810-E7916F33B2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1854811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3F3D3-0D98-468C-9CC9-E43EA9F5E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Insta-Content: fritz_offiziell | fritz_offiziell - 9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EC20C0-11A4-4110-AB4E-8BC3FB4068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3882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0148969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384297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458696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79303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67123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60329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60008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02869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22694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71841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91329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8378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2401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 avg Watchtime (millisekunden)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330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fritz_offiziell - 2025-04-05 11:31:29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weiterer verheerender Freitag voller unaussprechlicher Taten liegt hinter uns 👀
#bier #health #verdauung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https://quintly-eu-image-storage.s3.amazonaws.com/a81fd7c9d75488e7ecdf1a530b111afa/1b11c81676e038490ce649d6b5b7ad49.jpg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243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0311FC-2182-4F2D-B327-C2F944CFF5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3356051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ABBA2-2DC0-468B-8987-552FE1ED7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Insta-Content: fritz_offiziell | fritz_offiziell - 10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2FFAAF-F606-4B1B-BF81-716BFD3B63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18659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9507488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552009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823702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17270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37277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48060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33853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57298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42065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79078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7253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81669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4666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 avg Watchtime (millisekunden)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113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fritz_offiziell - 2025-04-06 12:42:27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Falls es euch der Bio-Unterricht mal wieder verschwiegen hat ⬆️
#testosterone #wissen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https://quintly-eu-image-storage.s3.amazonaws.com/a81fd7c9d75488e7ecdf1a530b111afa/d78b20c53dcfde6548e6e67db2a22a70.jpg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924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C160C-D786-4F4E-9FAB-9DD7CE2499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2713088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3F15F-1E0D-4904-BDF4-20BC39F41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Insta-Content: fritz_offiziell | fritz_offiziell - 11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C7710F-53E7-400D-9F26-486A7C1A72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77264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1529695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751205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691890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61478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79225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88975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52744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75581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61313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81437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09651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5647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7459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 avg Watchtime (millisekunden)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367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fritz_offiziell - 2025-04-06 15:56:43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Mehr von "falsch, aber lustig" findet ihr wie immer auf YouTube auf dem Kanal des Comedy Kollektivs.
#standup #deutschecomedy #comedyreels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https://quintly-eu-image-storage.s3.amazonaws.com/a81fd7c9d75488e7ecdf1a530b111afa/ea8a1778424cb804b1f4e55d0f6ab32b.jpg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Falsch, aber Lustig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517251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217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F26D48-70B7-4B4E-900B-854A20F570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1388418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874DC-546A-4714-BD1B-DB44932ED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Insta-Content: fritz_offiziell | fritz_offiziell - 12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A3F5BD-7772-4B8A-8BFE-EF303386C8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4303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1988896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876110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666437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300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02475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02674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29669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08814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52372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75025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40915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10151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6993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 avg Watchtime (millisekunden)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160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fritz_offiziell - 2025-04-07 11:25:42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„Ich bin nicht gemein, ich bin nur ehrlich 🤓” 
#fluchen #gemein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https://quintly-eu-image-storage.s3.amazonaws.com/a81fd7c9d75488e7ecdf1a530b111afa/ed4ab9ca411c1c1964127a353f72b998.jpg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2217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99AFD2-CA0B-4DBC-BC1D-8C2B1EA5E5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1604741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B6CC2-CF6E-4123-A365-29B345592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Insta-Content: fritz_offiziell | fritz_offiziell - 13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EE6393-67BB-4E26-9836-8B58B3AF55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88981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4289600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343344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462524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91797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73984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69824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19322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2712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00673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26322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76178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08434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8330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 avg Watchtime (millisekunden)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476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fritz_offiziell - 2025-04-07 14:07:03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Wir gehen rein ✨FritzSessions x Lollapalooza✨ 
Wollt ihr und euer +1 dabei sein? Wie verlosen gemeinsam mit dem @lollapaloozade 5x2 Tickets! Was ihr dafür tun müsst: Kommentiert, mit wem ihr hinwollt. Mit etwas Glück seid ihr dabei!! 🍀
Das Gewinnspiel endet am 15.04.2025, 23:59 Uhr!
We’re going all in ✨FritzSessions x Lollapalooza✨
Wanna join us with your +1? We’re giving away 5x2 tickets together with @lollapaloozade!
All you have to do: comment who you’d take with you. With a bit of luck, you’re in! 🍀
The giveaway ends on April 15th, 2025 at 11:59 PM!
#lollapalooza #gewinnspiel #giveaway #fritzsessions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https://quintly-eu-image-storage.s3.amazonaws.com/a81fd7c9d75488e7ecdf1a530b111afa/86ff1c563d8e68bc869974bcfd9a21af.jpg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 Gästeliste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62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657160-7A9F-4894-81BE-467318B448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21689131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48081-A6B1-4441-B446-BA7158512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Insta-Content: fritz_offiziell | fritz_offiziell - 14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283179-835D-449A-9180-68A19E545C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3950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8159931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064224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751252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84907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71380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8056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30012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36510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62123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11208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90201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55567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61548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 avg Watchtime (millisekunden)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901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fritz_offiziell - 2025-04-08 09:33:13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Fake it till you make it😎
#klausur #schule #lernen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https://quintly-eu-image-storage.s3.amazonaws.com/a81fd7c9d75488e7ecdf1a530b111afa/fc8727627b2d51dd55b9e6ac44016c15.jpg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1854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A3B1FB-6A44-4B0A-B70A-A949C1383B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4138045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A6F87-A399-4D05-A731-123D317E9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Insta-Content: fritz_offiziell | fritz_offiziell - 15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A6D0AC-E343-4A36-A66D-2FCE711F98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8308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1309398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710752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534059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18207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80982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33566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45947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13626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53762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61877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51396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29339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9551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 avg Watchtime (millisekunden)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768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fritz_offiziell - 2025-04-09 09:30:00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Markiere eine Person, die einen Dating-Geschmack aus den Tiefen der Hölle hat. 🥲🤦🏻‍♂️ #inforeel #toxisch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https://quintly-eu-image-storage.s3.amazonaws.com/a81fd7c9d75488e7ecdf1a530b111afa/fc712961f22f4da1ba5b23b932c9437e.jpg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0066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F686ED-CFA2-43EF-8EF7-B1A274B3A3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23488780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DF4A-EC9F-4A9F-98FE-B7CD1DA69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Insta-Content: fritz_offiziell | fritz_offiziell - 16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F1ED68-8746-4CA4-89F5-859C3404B0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0193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2138332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174309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408214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96082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2753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15793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0387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43626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48216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75219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91365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86098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0647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 avg Watchtime (millisekunden)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136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fritz_offiziell - 2025-04-09 13:00:23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Flutschfuß hat uns besser aufs Leben vorbereitet, als wir es damals hätten ahnen können🙏
#deutschememes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https://quintly-eu-image-storage.s3.amazonaws.com/a81fd7c9d75488e7ecdf1a530b111afa/bb245276d557d0a6ba2006c7e4b9e004.jpg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871346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1088798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7419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DAD07-BECB-4883-942F-9813BC9608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2183924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4CD9D-9E90-4F99-9E21-6A3DE6854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Insta-Content: fritz_offiziell | fritz_offiziell - 17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4ADFE5-3E93-432E-963F-DA78C830F8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51636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5464408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934233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520178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74745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70560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69981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27083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52216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059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08235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85992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66839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643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 avg Watchtime (millisekunden)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541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fritz_offiziell - 2025-04-10 09:04:23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Und wie lange dauert’s bis mein Crush zurück schreibt? 
#bigbang #kaugummi #wissen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https://quintly-eu-image-storage.s3.amazonaws.com/a81fd7c9d75488e7ecdf1a530b111afa/70fe0b226d1368708acce78a8b5c9cc9.jpg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0067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D2B136-67C1-46EF-B67B-20C2EB11B3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23868669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A451A-A3D4-4088-A51B-190C915EF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Insta-Content: fritz_offiziell | fritz_offiziell - 18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15EE6C-FCE1-450C-B436-CE63496C9F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57603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2905831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6627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139885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80477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99078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62233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09934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3399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70026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9891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20574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23941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9797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 avg Watchtime (millisekunden)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40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fritz_offiziell - 2025-04-10 15:00:16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Ganze Folge gibt's ab JETZT auch auf YouTube auf unserem Kanal Comedy Kollektiv. Schaut mal vorbei!
#comedyreels #deutschecomedy #standup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https://quintly-eu-image-storage.s3.amazonaws.com/a81fd7c9d75488e7ecdf1a530b111afa/071fbc7a9791b038c2555d48bff88a16.jpg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Falsch, aber Lustig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3827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118EEC-78B1-425F-8051-0BBE0928EE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33647568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AD609-CE8D-4E8D-A725-7BFB0115B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Insta-Content: fritz_offiziell | fritz_offiziell - 19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17B290-375C-41FC-8F8C-AC7BCBB0C3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9795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8781975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409840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442402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36573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59655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46403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65301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39356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76275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62932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07021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81287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9755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 avg Watchtime (millisekunden)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114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fritz_offiziell - 2025-04-11 10:08:01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Stell dir vor, du kannst dir nichts vorstellen 
#aphantasia #wissen #neurodivergent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https://quintly-eu-image-storage.s3.amazonaws.com/a81fd7c9d75488e7ecdf1a530b111afa/271d59c001457686bfef332bb4cbb659.jpg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038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10E09-B95F-4773-B0D1-7D26E15E74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33139636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C94C2-0848-432F-9FE3-B6037FC72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Insta-Content: fritz_offiziell | fritz_offiziell - 20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C2E1D8-2C0A-47D7-9903-2262560931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40722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28586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712472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855525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69435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58909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32319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39488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88459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36445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64350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25684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05870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5683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 avg Watchtime (millisekunden)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906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fritz_offiziell - 2025-04-11 14:20:17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Eyy ich hab doch garnichts gemacht 🫣 #microcheating #dating #redflags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https://quintly-eu-image-storage.s3.amazonaws.com/a81fd7c9d75488e7ecdf1a530b111afa/70489b7431eb287172a00fd553a14557.jpg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479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8F56BD-116A-43FE-957D-B2480C7822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21351668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19C59-ED23-4E41-B904-A1C70F11C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Insta-Content: fritz_offiziell | fritz_offiziell - 21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00A220-DE8C-49E7-9404-3854FE830F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16652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9277190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780728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779431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65903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73827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96360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26977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76607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02238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57059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10072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94514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2697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 avg Watchtime (millisekunden)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265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fritz_offiziell - 2025-04-12 10:01:18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Okay. Pack meine Sachen, ich zieh ins All 🚀 #space #weltall #spacefacts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https://quintly-eu-image-storage.s3.amazonaws.com/a81fd7c9d75488e7ecdf1a530b111afa/83a76d297e4a0b4df388cf67bcb7e1a6.jpg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8577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622FF6-694C-40FC-9133-CCED652DC5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42563952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5950E-F0B8-477C-8E0F-0D94E1F05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Insta-Content: fritz_offiziell | fritz_offiziell - 22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E0A801-0C8D-4790-99E3-E7C6C59572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3333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8044319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929850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722646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62111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05960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66907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24899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06192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65393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34117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59766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72948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0874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 avg Watchtime (millisekunden)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371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fritz_offiziell - 2025-04-12 14:02:17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Damit ist Flipper offiziell gecancelt 🐬 #tierfakten #animals #truthhurts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https://quintly-eu-image-storage.s3.amazonaws.com/a81fd7c9d75488e7ecdf1a530b111afa/38e7bc120916868db501ef0d3e539c78.jpg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367425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437428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0074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E5D66F-E236-4CD5-A821-D480C61AAA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2873958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62923-8429-4C27-A513-76478A29C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Insta-Content: fritz_offiziell | fritz_offiziell - 23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1AD889-9978-48F8-85D8-7B2BB896FD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9700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41607657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715238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515131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13239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25789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5060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45438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03325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82219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40531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88017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7420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72846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 avg Watchtime (millisekunden)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636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fritz_offiziell - 2025-04-13 12:17:18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Schlaf? Nie von gehört. #nosleepgang #abi #schlafmangel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https://quintly-eu-image-storage.s3.amazonaws.com/a81fd7c9d75488e7ecdf1a530b111afa/432c0c0263b86188d35e9753126c5aad.jpg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291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9CF9D6-50BE-4471-A2BA-A2FF32FAEA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27165301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1FC5D-76F0-4ACF-97E3-7877E524A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Insta-Content: fritz_offiziell | fritz_offiziell - 24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F737EC-3421-4D45-A1B6-37AF35B63E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4467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0576096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710196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452807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37851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70020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02570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90586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90571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28053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75040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9431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6436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3704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 avg Watchtime (millisekunden)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899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fritz_offiziell - 2025-04-13 15:00:06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Es geht doch nix über ne gute Beziehung zum Schwiegervater 🫶🏻
Die neue Folge „falsch, aber lustig“ mit @neumeiermoritz und @emiliasuchlich 
Jetzt auf YouTube beim Comedy Kollektiv ➡️ Link in Bio
#standup #deutschecomedy #familiendinge #comedyreels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https://quintly-eu-image-storage.s3.amazonaws.com/a81fd7c9d75488e7ecdf1a530b111afa/7977669531887fb540b0993b6be79e53.jpg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Falsch, aber Lustig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227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D0CE47-0C40-4426-82B0-17C2DEE6C3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30553121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4C4F9-4947-45B2-92B9-864001D8B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Insta-Content: fritz_offiziell | fritz_offiziell - 25 of 25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D9CBB9-8A12-4D54-94D1-485F3FAB1E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91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0710291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04719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231547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55013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19982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86939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46873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05782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71941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47408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75734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6989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495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 avg Watchtime (millisekunden)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95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fritz_offiziell - 2025-04-14 09:04:18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Und was ist eigentlich zur Zeit für ein geiles Wetter? 🤩 
#wasisteigentlich #infopost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https://quintly-eu-image-storage.s3.amazonaws.com/a81fd7c9d75488e7ecdf1a530b111afa/181b9c0bf95495b93b2414d336d3fafe.jpg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Fritz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005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5F86C7-C73E-478C-BBCB-D86C36AF0F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35870737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3041</Words>
  <Application>Microsoft Office PowerPoint</Application>
  <PresentationFormat>On-screen Show (4:3)</PresentationFormat>
  <Paragraphs>700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Instagram Insta-Content: fritz_offiziell | fritz_offiziell - 1 of 25</vt:lpstr>
      <vt:lpstr>Instagram Insta-Content: fritz_offiziell | fritz_offiziell - 2 of 25</vt:lpstr>
      <vt:lpstr>Instagram Insta-Content: fritz_offiziell | fritz_offiziell - 3 of 25</vt:lpstr>
      <vt:lpstr>Instagram Insta-Content: fritz_offiziell | fritz_offiziell - 4 of 25</vt:lpstr>
      <vt:lpstr>Instagram Insta-Content: fritz_offiziell | fritz_offiziell - 5 of 25</vt:lpstr>
      <vt:lpstr>Instagram Insta-Content: fritz_offiziell | fritz_offiziell - 6 of 25</vt:lpstr>
      <vt:lpstr>Instagram Insta-Content: fritz_offiziell | fritz_offiziell - 7 of 25</vt:lpstr>
      <vt:lpstr>Instagram Insta-Content: fritz_offiziell | fritz_offiziell - 8 of 25</vt:lpstr>
      <vt:lpstr>Instagram Insta-Content: fritz_offiziell | fritz_offiziell - 9 of 25</vt:lpstr>
      <vt:lpstr>Instagram Insta-Content: fritz_offiziell | fritz_offiziell - 10 of 25</vt:lpstr>
      <vt:lpstr>Instagram Insta-Content: fritz_offiziell | fritz_offiziell - 11 of 25</vt:lpstr>
      <vt:lpstr>Instagram Insta-Content: fritz_offiziell | fritz_offiziell - 12 of 25</vt:lpstr>
      <vt:lpstr>Instagram Insta-Content: fritz_offiziell | fritz_offiziell - 13 of 25</vt:lpstr>
      <vt:lpstr>Instagram Insta-Content: fritz_offiziell | fritz_offiziell - 14 of 25</vt:lpstr>
      <vt:lpstr>Instagram Insta-Content: fritz_offiziell | fritz_offiziell - 15 of 25</vt:lpstr>
      <vt:lpstr>Instagram Insta-Content: fritz_offiziell | fritz_offiziell - 16 of 25</vt:lpstr>
      <vt:lpstr>Instagram Insta-Content: fritz_offiziell | fritz_offiziell - 17 of 25</vt:lpstr>
      <vt:lpstr>Instagram Insta-Content: fritz_offiziell | fritz_offiziell - 18 of 25</vt:lpstr>
      <vt:lpstr>Instagram Insta-Content: fritz_offiziell | fritz_offiziell - 19 of 25</vt:lpstr>
      <vt:lpstr>Instagram Insta-Content: fritz_offiziell | fritz_offiziell - 20 of 25</vt:lpstr>
      <vt:lpstr>Instagram Insta-Content: fritz_offiziell | fritz_offiziell - 21 of 25</vt:lpstr>
      <vt:lpstr>Instagram Insta-Content: fritz_offiziell | fritz_offiziell - 22 of 25</vt:lpstr>
      <vt:lpstr>Instagram Insta-Content: fritz_offiziell | fritz_offiziell - 23 of 25</vt:lpstr>
      <vt:lpstr>Instagram Insta-Content: fritz_offiziell | fritz_offiziell - 24 of 25</vt:lpstr>
      <vt:lpstr>Instagram Insta-Content: fritz_offiziell | fritz_offiziell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Insta-Content: fritz_offiziell | fritz_offiziell - 1 of 25</dc:title>
  <dc:creator>Frederik Born</dc:creator>
  <cp:lastModifiedBy>Frederik Born</cp:lastModifiedBy>
  <cp:revision>1</cp:revision>
  <dcterms:created xsi:type="dcterms:W3CDTF">2025-10-24T13:32:26Z</dcterms:created>
  <dcterms:modified xsi:type="dcterms:W3CDTF">2025-10-24T13:36:34Z</dcterms:modified>
</cp:coreProperties>
</file>