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A363C-E629-46EA-A65D-696A32BB506A}"/>
              </a:ext>
            </a:extLst>
          </p:cNvPr>
          <p:cNvSpPr>
            <a:spLocks noGrp="1"/>
          </p:cNvSpPr>
          <p:nvPr>
            <p:ph type="title"/>
          </p:nvPr>
        </p:nvSpPr>
        <p:spPr/>
        <p:txBody>
          <a:bodyPr/>
          <a:lstStyle/>
          <a:p>
            <a:r>
              <a:rPr lang="en-US"/>
              <a:t>Facebook Own Posts Table | Alle - 1 of 24</a:t>
            </a:r>
          </a:p>
        </p:txBody>
      </p:sp>
      <p:graphicFrame>
        <p:nvGraphicFramePr>
          <p:cNvPr id="5" name="Table Placeholder 4">
            <a:extLst>
              <a:ext uri="{FF2B5EF4-FFF2-40B4-BE49-F238E27FC236}">
                <a16:creationId xmlns:a16="http://schemas.microsoft.com/office/drawing/2014/main" id="{86C27E4B-A4D0-4816-890A-E05C77CDF911}"/>
              </a:ext>
            </a:extLst>
          </p:cNvPr>
          <p:cNvGraphicFramePr>
            <a:graphicFrameLocks noGrp="1"/>
          </p:cNvGraphicFramePr>
          <p:nvPr>
            <p:ph type="tbl" sz="quarter" idx="13"/>
            <p:extLst>
              <p:ext uri="{D42A27DB-BD31-4B8C-83A1-F6EECF244321}">
                <p14:modId xmlns:p14="http://schemas.microsoft.com/office/powerpoint/2010/main" val="217484001"/>
              </p:ext>
            </p:extLst>
          </p:nvPr>
        </p:nvGraphicFramePr>
        <p:xfrm>
          <a:off x="457200" y="1731963"/>
          <a:ext cx="7488937" cy="1833880"/>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85876807"/>
                    </a:ext>
                  </a:extLst>
                </a:gridCol>
                <a:gridCol w="493776">
                  <a:extLst>
                    <a:ext uri="{9D8B030D-6E8A-4147-A177-3AD203B41FA5}">
                      <a16:colId xmlns:a16="http://schemas.microsoft.com/office/drawing/2014/main" val="2254387602"/>
                    </a:ext>
                  </a:extLst>
                </a:gridCol>
                <a:gridCol w="329184">
                  <a:extLst>
                    <a:ext uri="{9D8B030D-6E8A-4147-A177-3AD203B41FA5}">
                      <a16:colId xmlns:a16="http://schemas.microsoft.com/office/drawing/2014/main" val="2153550158"/>
                    </a:ext>
                  </a:extLst>
                </a:gridCol>
                <a:gridCol w="329184">
                  <a:extLst>
                    <a:ext uri="{9D8B030D-6E8A-4147-A177-3AD203B41FA5}">
                      <a16:colId xmlns:a16="http://schemas.microsoft.com/office/drawing/2014/main" val="2308384620"/>
                    </a:ext>
                  </a:extLst>
                </a:gridCol>
                <a:gridCol w="329184">
                  <a:extLst>
                    <a:ext uri="{9D8B030D-6E8A-4147-A177-3AD203B41FA5}">
                      <a16:colId xmlns:a16="http://schemas.microsoft.com/office/drawing/2014/main" val="1790323503"/>
                    </a:ext>
                  </a:extLst>
                </a:gridCol>
                <a:gridCol w="329184">
                  <a:extLst>
                    <a:ext uri="{9D8B030D-6E8A-4147-A177-3AD203B41FA5}">
                      <a16:colId xmlns:a16="http://schemas.microsoft.com/office/drawing/2014/main" val="3949151407"/>
                    </a:ext>
                  </a:extLst>
                </a:gridCol>
                <a:gridCol w="329184">
                  <a:extLst>
                    <a:ext uri="{9D8B030D-6E8A-4147-A177-3AD203B41FA5}">
                      <a16:colId xmlns:a16="http://schemas.microsoft.com/office/drawing/2014/main" val="3452474474"/>
                    </a:ext>
                  </a:extLst>
                </a:gridCol>
                <a:gridCol w="329184">
                  <a:extLst>
                    <a:ext uri="{9D8B030D-6E8A-4147-A177-3AD203B41FA5}">
                      <a16:colId xmlns:a16="http://schemas.microsoft.com/office/drawing/2014/main" val="3663646784"/>
                    </a:ext>
                  </a:extLst>
                </a:gridCol>
                <a:gridCol w="329184">
                  <a:extLst>
                    <a:ext uri="{9D8B030D-6E8A-4147-A177-3AD203B41FA5}">
                      <a16:colId xmlns:a16="http://schemas.microsoft.com/office/drawing/2014/main" val="2512463066"/>
                    </a:ext>
                  </a:extLst>
                </a:gridCol>
                <a:gridCol w="329184">
                  <a:extLst>
                    <a:ext uri="{9D8B030D-6E8A-4147-A177-3AD203B41FA5}">
                      <a16:colId xmlns:a16="http://schemas.microsoft.com/office/drawing/2014/main" val="755125895"/>
                    </a:ext>
                  </a:extLst>
                </a:gridCol>
                <a:gridCol w="329184">
                  <a:extLst>
                    <a:ext uri="{9D8B030D-6E8A-4147-A177-3AD203B41FA5}">
                      <a16:colId xmlns:a16="http://schemas.microsoft.com/office/drawing/2014/main" val="1082834086"/>
                    </a:ext>
                  </a:extLst>
                </a:gridCol>
                <a:gridCol w="329184">
                  <a:extLst>
                    <a:ext uri="{9D8B030D-6E8A-4147-A177-3AD203B41FA5}">
                      <a16:colId xmlns:a16="http://schemas.microsoft.com/office/drawing/2014/main" val="1215393525"/>
                    </a:ext>
                  </a:extLst>
                </a:gridCol>
                <a:gridCol w="329184">
                  <a:extLst>
                    <a:ext uri="{9D8B030D-6E8A-4147-A177-3AD203B41FA5}">
                      <a16:colId xmlns:a16="http://schemas.microsoft.com/office/drawing/2014/main" val="3283872775"/>
                    </a:ext>
                  </a:extLst>
                </a:gridCol>
                <a:gridCol w="329184">
                  <a:extLst>
                    <a:ext uri="{9D8B030D-6E8A-4147-A177-3AD203B41FA5}">
                      <a16:colId xmlns:a16="http://schemas.microsoft.com/office/drawing/2014/main" val="3921872547"/>
                    </a:ext>
                  </a:extLst>
                </a:gridCol>
                <a:gridCol w="329184">
                  <a:extLst>
                    <a:ext uri="{9D8B030D-6E8A-4147-A177-3AD203B41FA5}">
                      <a16:colId xmlns:a16="http://schemas.microsoft.com/office/drawing/2014/main" val="1964552636"/>
                    </a:ext>
                  </a:extLst>
                </a:gridCol>
                <a:gridCol w="329184">
                  <a:extLst>
                    <a:ext uri="{9D8B030D-6E8A-4147-A177-3AD203B41FA5}">
                      <a16:colId xmlns:a16="http://schemas.microsoft.com/office/drawing/2014/main" val="767165771"/>
                    </a:ext>
                  </a:extLst>
                </a:gridCol>
                <a:gridCol w="329184">
                  <a:extLst>
                    <a:ext uri="{9D8B030D-6E8A-4147-A177-3AD203B41FA5}">
                      <a16:colId xmlns:a16="http://schemas.microsoft.com/office/drawing/2014/main" val="1748655030"/>
                    </a:ext>
                  </a:extLst>
                </a:gridCol>
                <a:gridCol w="329184">
                  <a:extLst>
                    <a:ext uri="{9D8B030D-6E8A-4147-A177-3AD203B41FA5}">
                      <a16:colId xmlns:a16="http://schemas.microsoft.com/office/drawing/2014/main" val="528692566"/>
                    </a:ext>
                  </a:extLst>
                </a:gridCol>
                <a:gridCol w="329184">
                  <a:extLst>
                    <a:ext uri="{9D8B030D-6E8A-4147-A177-3AD203B41FA5}">
                      <a16:colId xmlns:a16="http://schemas.microsoft.com/office/drawing/2014/main" val="285128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682700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rbb24 - 2025-06-11 20:18:51</a:t>
                      </a:r>
                      <a:r>
                        <a:rPr kumimoji="0" lang="de-DE" sz="1000" b="0" i="0" u="none" strike="noStrike" kern="1200" cap="none" spc="0" normalizeH="0" baseline="0" noProof="0">
                          <a:ln>
                            <a:noFill/>
                          </a:ln>
                          <a:solidFill>
                            <a:prstClr val="black"/>
                          </a:solidFill>
                          <a:effectLst/>
                          <a:uLnTx/>
                          <a:uFillTx/>
                          <a:latin typeface="Calibri"/>
                          <a:ea typeface="+mn-ea"/>
                          <a:cs typeface="+mn-cs"/>
                        </a:rPr>
                        <a:t>
 Die Ärztin Jenny De la Torre wurde bekannt für ihren Einsatz für obdachlose Menschen. Seit den 1990er Jahren hat sie kostenlose Behandlungen angeboten und ein Gesundheitszentrum gegründet. Nun ist sie im Alter von 71 Jahren gestorben.
#ärztin #obdachlos #berlin #rbb24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320981337"/>
                  </a:ext>
                </a:extLst>
              </a:tr>
            </a:tbl>
          </a:graphicData>
        </a:graphic>
      </p:graphicFrame>
      <p:sp>
        <p:nvSpPr>
          <p:cNvPr id="4" name="Text Placeholder 3">
            <a:extLst>
              <a:ext uri="{FF2B5EF4-FFF2-40B4-BE49-F238E27FC236}">
                <a16:creationId xmlns:a16="http://schemas.microsoft.com/office/drawing/2014/main" id="{8DF6CBBE-00DC-49DE-83D9-95F9EFB8F467}"/>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4134321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4D70E-28CF-4B74-A092-6D75393CA9EC}"/>
              </a:ext>
            </a:extLst>
          </p:cNvPr>
          <p:cNvSpPr>
            <a:spLocks noGrp="1"/>
          </p:cNvSpPr>
          <p:nvPr>
            <p:ph type="title"/>
          </p:nvPr>
        </p:nvSpPr>
        <p:spPr/>
        <p:txBody>
          <a:bodyPr/>
          <a:lstStyle/>
          <a:p>
            <a:r>
              <a:rPr lang="en-US"/>
              <a:t>Facebook Own Posts Table | Alle - 2 of 24</a:t>
            </a:r>
          </a:p>
        </p:txBody>
      </p:sp>
      <p:graphicFrame>
        <p:nvGraphicFramePr>
          <p:cNvPr id="5" name="Table Placeholder 4">
            <a:extLst>
              <a:ext uri="{FF2B5EF4-FFF2-40B4-BE49-F238E27FC236}">
                <a16:creationId xmlns:a16="http://schemas.microsoft.com/office/drawing/2014/main" id="{BF4563C3-D766-43C9-8629-305CD2FFAC8C}"/>
              </a:ext>
            </a:extLst>
          </p:cNvPr>
          <p:cNvGraphicFramePr>
            <a:graphicFrameLocks noGrp="1"/>
          </p:cNvGraphicFramePr>
          <p:nvPr>
            <p:ph type="tbl" sz="quarter" idx="13"/>
            <p:extLst>
              <p:ext uri="{D42A27DB-BD31-4B8C-83A1-F6EECF244321}">
                <p14:modId xmlns:p14="http://schemas.microsoft.com/office/powerpoint/2010/main" val="1084012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129697691"/>
                    </a:ext>
                  </a:extLst>
                </a:gridCol>
                <a:gridCol w="493776">
                  <a:extLst>
                    <a:ext uri="{9D8B030D-6E8A-4147-A177-3AD203B41FA5}">
                      <a16:colId xmlns:a16="http://schemas.microsoft.com/office/drawing/2014/main" val="3348482869"/>
                    </a:ext>
                  </a:extLst>
                </a:gridCol>
                <a:gridCol w="329184">
                  <a:extLst>
                    <a:ext uri="{9D8B030D-6E8A-4147-A177-3AD203B41FA5}">
                      <a16:colId xmlns:a16="http://schemas.microsoft.com/office/drawing/2014/main" val="4308773"/>
                    </a:ext>
                  </a:extLst>
                </a:gridCol>
                <a:gridCol w="329184">
                  <a:extLst>
                    <a:ext uri="{9D8B030D-6E8A-4147-A177-3AD203B41FA5}">
                      <a16:colId xmlns:a16="http://schemas.microsoft.com/office/drawing/2014/main" val="2878485491"/>
                    </a:ext>
                  </a:extLst>
                </a:gridCol>
                <a:gridCol w="329184">
                  <a:extLst>
                    <a:ext uri="{9D8B030D-6E8A-4147-A177-3AD203B41FA5}">
                      <a16:colId xmlns:a16="http://schemas.microsoft.com/office/drawing/2014/main" val="1366492321"/>
                    </a:ext>
                  </a:extLst>
                </a:gridCol>
                <a:gridCol w="329184">
                  <a:extLst>
                    <a:ext uri="{9D8B030D-6E8A-4147-A177-3AD203B41FA5}">
                      <a16:colId xmlns:a16="http://schemas.microsoft.com/office/drawing/2014/main" val="3749471957"/>
                    </a:ext>
                  </a:extLst>
                </a:gridCol>
                <a:gridCol w="329184">
                  <a:extLst>
                    <a:ext uri="{9D8B030D-6E8A-4147-A177-3AD203B41FA5}">
                      <a16:colId xmlns:a16="http://schemas.microsoft.com/office/drawing/2014/main" val="87910777"/>
                    </a:ext>
                  </a:extLst>
                </a:gridCol>
                <a:gridCol w="329184">
                  <a:extLst>
                    <a:ext uri="{9D8B030D-6E8A-4147-A177-3AD203B41FA5}">
                      <a16:colId xmlns:a16="http://schemas.microsoft.com/office/drawing/2014/main" val="2682387070"/>
                    </a:ext>
                  </a:extLst>
                </a:gridCol>
                <a:gridCol w="329184">
                  <a:extLst>
                    <a:ext uri="{9D8B030D-6E8A-4147-A177-3AD203B41FA5}">
                      <a16:colId xmlns:a16="http://schemas.microsoft.com/office/drawing/2014/main" val="1808448452"/>
                    </a:ext>
                  </a:extLst>
                </a:gridCol>
                <a:gridCol w="329184">
                  <a:extLst>
                    <a:ext uri="{9D8B030D-6E8A-4147-A177-3AD203B41FA5}">
                      <a16:colId xmlns:a16="http://schemas.microsoft.com/office/drawing/2014/main" val="801173157"/>
                    </a:ext>
                  </a:extLst>
                </a:gridCol>
                <a:gridCol w="329184">
                  <a:extLst>
                    <a:ext uri="{9D8B030D-6E8A-4147-A177-3AD203B41FA5}">
                      <a16:colId xmlns:a16="http://schemas.microsoft.com/office/drawing/2014/main" val="978314128"/>
                    </a:ext>
                  </a:extLst>
                </a:gridCol>
                <a:gridCol w="329184">
                  <a:extLst>
                    <a:ext uri="{9D8B030D-6E8A-4147-A177-3AD203B41FA5}">
                      <a16:colId xmlns:a16="http://schemas.microsoft.com/office/drawing/2014/main" val="1931942391"/>
                    </a:ext>
                  </a:extLst>
                </a:gridCol>
                <a:gridCol w="329184">
                  <a:extLst>
                    <a:ext uri="{9D8B030D-6E8A-4147-A177-3AD203B41FA5}">
                      <a16:colId xmlns:a16="http://schemas.microsoft.com/office/drawing/2014/main" val="1696866706"/>
                    </a:ext>
                  </a:extLst>
                </a:gridCol>
                <a:gridCol w="329184">
                  <a:extLst>
                    <a:ext uri="{9D8B030D-6E8A-4147-A177-3AD203B41FA5}">
                      <a16:colId xmlns:a16="http://schemas.microsoft.com/office/drawing/2014/main" val="1069123035"/>
                    </a:ext>
                  </a:extLst>
                </a:gridCol>
                <a:gridCol w="329184">
                  <a:extLst>
                    <a:ext uri="{9D8B030D-6E8A-4147-A177-3AD203B41FA5}">
                      <a16:colId xmlns:a16="http://schemas.microsoft.com/office/drawing/2014/main" val="1421413336"/>
                    </a:ext>
                  </a:extLst>
                </a:gridCol>
                <a:gridCol w="329184">
                  <a:extLst>
                    <a:ext uri="{9D8B030D-6E8A-4147-A177-3AD203B41FA5}">
                      <a16:colId xmlns:a16="http://schemas.microsoft.com/office/drawing/2014/main" val="629059970"/>
                    </a:ext>
                  </a:extLst>
                </a:gridCol>
                <a:gridCol w="329184">
                  <a:extLst>
                    <a:ext uri="{9D8B030D-6E8A-4147-A177-3AD203B41FA5}">
                      <a16:colId xmlns:a16="http://schemas.microsoft.com/office/drawing/2014/main" val="299460512"/>
                    </a:ext>
                  </a:extLst>
                </a:gridCol>
                <a:gridCol w="329184">
                  <a:extLst>
                    <a:ext uri="{9D8B030D-6E8A-4147-A177-3AD203B41FA5}">
                      <a16:colId xmlns:a16="http://schemas.microsoft.com/office/drawing/2014/main" val="3002153545"/>
                    </a:ext>
                  </a:extLst>
                </a:gridCol>
                <a:gridCol w="329184">
                  <a:extLst>
                    <a:ext uri="{9D8B030D-6E8A-4147-A177-3AD203B41FA5}">
                      <a16:colId xmlns:a16="http://schemas.microsoft.com/office/drawing/2014/main" val="1226384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74341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 - 2025-06-11 20:00:04</a:t>
                      </a:r>
                      <a:r>
                        <a:rPr kumimoji="0" lang="de-DE" sz="1000" b="0" i="0" u="none" strike="noStrike" kern="1200" cap="none" spc="0" normalizeH="0" baseline="0" noProof="0">
                          <a:ln>
                            <a:noFill/>
                          </a:ln>
                          <a:solidFill>
                            <a:prstClr val="black"/>
                          </a:solidFill>
                          <a:effectLst/>
                          <a:uLnTx/>
                          <a:uFillTx/>
                          <a:latin typeface="Calibri"/>
                          <a:ea typeface="+mn-ea"/>
                          <a:cs typeface="+mn-cs"/>
                        </a:rPr>
                        <a:t>
 🚧 Immerhin ist laut Verkehrsverwaltung keine der 70 Spannstahlbrücken in Berlin akut einstürzgefährdet.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75361570"/>
                  </a:ext>
                </a:extLst>
              </a:tr>
            </a:tbl>
          </a:graphicData>
        </a:graphic>
      </p:graphicFrame>
      <p:sp>
        <p:nvSpPr>
          <p:cNvPr id="4" name="Text Placeholder 3">
            <a:extLst>
              <a:ext uri="{FF2B5EF4-FFF2-40B4-BE49-F238E27FC236}">
                <a16:creationId xmlns:a16="http://schemas.microsoft.com/office/drawing/2014/main" id="{4910DC66-8D5C-42F7-8116-B16675B7987D}"/>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219635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E2534-19B3-48E3-9FD7-8DF5C704B4E0}"/>
              </a:ext>
            </a:extLst>
          </p:cNvPr>
          <p:cNvSpPr>
            <a:spLocks noGrp="1"/>
          </p:cNvSpPr>
          <p:nvPr>
            <p:ph type="title"/>
          </p:nvPr>
        </p:nvSpPr>
        <p:spPr/>
        <p:txBody>
          <a:bodyPr/>
          <a:lstStyle/>
          <a:p>
            <a:r>
              <a:rPr lang="en-US"/>
              <a:t>Facebook Own Posts Table | Alle - 3 of 24</a:t>
            </a:r>
          </a:p>
        </p:txBody>
      </p:sp>
      <p:graphicFrame>
        <p:nvGraphicFramePr>
          <p:cNvPr id="5" name="Table Placeholder 4">
            <a:extLst>
              <a:ext uri="{FF2B5EF4-FFF2-40B4-BE49-F238E27FC236}">
                <a16:creationId xmlns:a16="http://schemas.microsoft.com/office/drawing/2014/main" id="{212DEDD5-83CF-4DD6-8ADD-73C2DFF790E8}"/>
              </a:ext>
            </a:extLst>
          </p:cNvPr>
          <p:cNvGraphicFramePr>
            <a:graphicFrameLocks noGrp="1"/>
          </p:cNvGraphicFramePr>
          <p:nvPr>
            <p:ph type="tbl" sz="quarter" idx="13"/>
            <p:extLst>
              <p:ext uri="{D42A27DB-BD31-4B8C-83A1-F6EECF244321}">
                <p14:modId xmlns:p14="http://schemas.microsoft.com/office/powerpoint/2010/main" val="2531522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24216403"/>
                    </a:ext>
                  </a:extLst>
                </a:gridCol>
                <a:gridCol w="493776">
                  <a:extLst>
                    <a:ext uri="{9D8B030D-6E8A-4147-A177-3AD203B41FA5}">
                      <a16:colId xmlns:a16="http://schemas.microsoft.com/office/drawing/2014/main" val="1580190831"/>
                    </a:ext>
                  </a:extLst>
                </a:gridCol>
                <a:gridCol w="329184">
                  <a:extLst>
                    <a:ext uri="{9D8B030D-6E8A-4147-A177-3AD203B41FA5}">
                      <a16:colId xmlns:a16="http://schemas.microsoft.com/office/drawing/2014/main" val="2131026801"/>
                    </a:ext>
                  </a:extLst>
                </a:gridCol>
                <a:gridCol w="329184">
                  <a:extLst>
                    <a:ext uri="{9D8B030D-6E8A-4147-A177-3AD203B41FA5}">
                      <a16:colId xmlns:a16="http://schemas.microsoft.com/office/drawing/2014/main" val="1537041590"/>
                    </a:ext>
                  </a:extLst>
                </a:gridCol>
                <a:gridCol w="329184">
                  <a:extLst>
                    <a:ext uri="{9D8B030D-6E8A-4147-A177-3AD203B41FA5}">
                      <a16:colId xmlns:a16="http://schemas.microsoft.com/office/drawing/2014/main" val="100068759"/>
                    </a:ext>
                  </a:extLst>
                </a:gridCol>
                <a:gridCol w="329184">
                  <a:extLst>
                    <a:ext uri="{9D8B030D-6E8A-4147-A177-3AD203B41FA5}">
                      <a16:colId xmlns:a16="http://schemas.microsoft.com/office/drawing/2014/main" val="1416641716"/>
                    </a:ext>
                  </a:extLst>
                </a:gridCol>
                <a:gridCol w="329184">
                  <a:extLst>
                    <a:ext uri="{9D8B030D-6E8A-4147-A177-3AD203B41FA5}">
                      <a16:colId xmlns:a16="http://schemas.microsoft.com/office/drawing/2014/main" val="3233996053"/>
                    </a:ext>
                  </a:extLst>
                </a:gridCol>
                <a:gridCol w="329184">
                  <a:extLst>
                    <a:ext uri="{9D8B030D-6E8A-4147-A177-3AD203B41FA5}">
                      <a16:colId xmlns:a16="http://schemas.microsoft.com/office/drawing/2014/main" val="2958902629"/>
                    </a:ext>
                  </a:extLst>
                </a:gridCol>
                <a:gridCol w="329184">
                  <a:extLst>
                    <a:ext uri="{9D8B030D-6E8A-4147-A177-3AD203B41FA5}">
                      <a16:colId xmlns:a16="http://schemas.microsoft.com/office/drawing/2014/main" val="1539692355"/>
                    </a:ext>
                  </a:extLst>
                </a:gridCol>
                <a:gridCol w="329184">
                  <a:extLst>
                    <a:ext uri="{9D8B030D-6E8A-4147-A177-3AD203B41FA5}">
                      <a16:colId xmlns:a16="http://schemas.microsoft.com/office/drawing/2014/main" val="1978820743"/>
                    </a:ext>
                  </a:extLst>
                </a:gridCol>
                <a:gridCol w="329184">
                  <a:extLst>
                    <a:ext uri="{9D8B030D-6E8A-4147-A177-3AD203B41FA5}">
                      <a16:colId xmlns:a16="http://schemas.microsoft.com/office/drawing/2014/main" val="1767964816"/>
                    </a:ext>
                  </a:extLst>
                </a:gridCol>
                <a:gridCol w="329184">
                  <a:extLst>
                    <a:ext uri="{9D8B030D-6E8A-4147-A177-3AD203B41FA5}">
                      <a16:colId xmlns:a16="http://schemas.microsoft.com/office/drawing/2014/main" val="2933434746"/>
                    </a:ext>
                  </a:extLst>
                </a:gridCol>
                <a:gridCol w="329184">
                  <a:extLst>
                    <a:ext uri="{9D8B030D-6E8A-4147-A177-3AD203B41FA5}">
                      <a16:colId xmlns:a16="http://schemas.microsoft.com/office/drawing/2014/main" val="3395497034"/>
                    </a:ext>
                  </a:extLst>
                </a:gridCol>
                <a:gridCol w="329184">
                  <a:extLst>
                    <a:ext uri="{9D8B030D-6E8A-4147-A177-3AD203B41FA5}">
                      <a16:colId xmlns:a16="http://schemas.microsoft.com/office/drawing/2014/main" val="1159783157"/>
                    </a:ext>
                  </a:extLst>
                </a:gridCol>
                <a:gridCol w="329184">
                  <a:extLst>
                    <a:ext uri="{9D8B030D-6E8A-4147-A177-3AD203B41FA5}">
                      <a16:colId xmlns:a16="http://schemas.microsoft.com/office/drawing/2014/main" val="2342812061"/>
                    </a:ext>
                  </a:extLst>
                </a:gridCol>
                <a:gridCol w="329184">
                  <a:extLst>
                    <a:ext uri="{9D8B030D-6E8A-4147-A177-3AD203B41FA5}">
                      <a16:colId xmlns:a16="http://schemas.microsoft.com/office/drawing/2014/main" val="2306297395"/>
                    </a:ext>
                  </a:extLst>
                </a:gridCol>
                <a:gridCol w="329184">
                  <a:extLst>
                    <a:ext uri="{9D8B030D-6E8A-4147-A177-3AD203B41FA5}">
                      <a16:colId xmlns:a16="http://schemas.microsoft.com/office/drawing/2014/main" val="2976681647"/>
                    </a:ext>
                  </a:extLst>
                </a:gridCol>
                <a:gridCol w="329184">
                  <a:extLst>
                    <a:ext uri="{9D8B030D-6E8A-4147-A177-3AD203B41FA5}">
                      <a16:colId xmlns:a16="http://schemas.microsoft.com/office/drawing/2014/main" val="1597170482"/>
                    </a:ext>
                  </a:extLst>
                </a:gridCol>
                <a:gridCol w="329184">
                  <a:extLst>
                    <a:ext uri="{9D8B030D-6E8A-4147-A177-3AD203B41FA5}">
                      <a16:colId xmlns:a16="http://schemas.microsoft.com/office/drawing/2014/main" val="756907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867083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radioeins - 2025-06-11 19:34:03</a:t>
                      </a:r>
                      <a:r>
                        <a:rPr kumimoji="0" lang="de-DE" sz="1000" b="0" i="0" u="none" strike="noStrike" kern="1200" cap="none" spc="0" normalizeH="0" baseline="0" noProof="0">
                          <a:ln>
                            <a:noFill/>
                          </a:ln>
                          <a:solidFill>
                            <a:prstClr val="black"/>
                          </a:solidFill>
                          <a:effectLst/>
                          <a:uLnTx/>
                          <a:uFillTx/>
                          <a:latin typeface="Calibri"/>
                          <a:ea typeface="+mn-ea"/>
                          <a:cs typeface="+mn-cs"/>
                        </a:rPr>
                        <a:t>
 Brian Wilson, Sänger und Mitbegründer der Beach Boys, ist tot. Das teilte seine Familie mit. In den 60er Jahren wurden die Beach Boys mit Hits wie „Good Vibrations“, „Surfin' USA“ und „I get around“ weltberühmt. Weitere Details, etwa zur Todesursache, gab es zunächst nicht. Wilson war an einer Art Demenz erkrankt.
„Wir sind todtraurig mitzuteilen, dass unser geliebter Vater Brian Wilson gestorben ist. Uns fehlen die Worte“, hieß es in einer auf Wilsons Accounts in den Sozialen Medien veröffentlichten Erklärung der Familie. „Wir wissen, dass wir unseren Kummer mit der Welt teilen."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55642895"/>
                  </a:ext>
                </a:extLst>
              </a:tr>
            </a:tbl>
          </a:graphicData>
        </a:graphic>
      </p:graphicFrame>
      <p:sp>
        <p:nvSpPr>
          <p:cNvPr id="4" name="Text Placeholder 3">
            <a:extLst>
              <a:ext uri="{FF2B5EF4-FFF2-40B4-BE49-F238E27FC236}">
                <a16:creationId xmlns:a16="http://schemas.microsoft.com/office/drawing/2014/main" id="{6E4A2054-A32A-421B-90D0-400D022C6474}"/>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344333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9C62-98E9-4060-93E1-EFB7110A7932}"/>
              </a:ext>
            </a:extLst>
          </p:cNvPr>
          <p:cNvSpPr>
            <a:spLocks noGrp="1"/>
          </p:cNvSpPr>
          <p:nvPr>
            <p:ph type="title"/>
          </p:nvPr>
        </p:nvSpPr>
        <p:spPr/>
        <p:txBody>
          <a:bodyPr/>
          <a:lstStyle/>
          <a:p>
            <a:r>
              <a:rPr lang="en-US"/>
              <a:t>Facebook Own Posts Table | Alle - 4 of 24</a:t>
            </a:r>
          </a:p>
        </p:txBody>
      </p:sp>
      <p:graphicFrame>
        <p:nvGraphicFramePr>
          <p:cNvPr id="5" name="Table Placeholder 4">
            <a:extLst>
              <a:ext uri="{FF2B5EF4-FFF2-40B4-BE49-F238E27FC236}">
                <a16:creationId xmlns:a16="http://schemas.microsoft.com/office/drawing/2014/main" id="{608D9EAD-1AF7-4017-9FF8-8837FC8AC418}"/>
              </a:ext>
            </a:extLst>
          </p:cNvPr>
          <p:cNvGraphicFramePr>
            <a:graphicFrameLocks noGrp="1"/>
          </p:cNvGraphicFramePr>
          <p:nvPr>
            <p:ph type="tbl" sz="quarter" idx="13"/>
            <p:extLst>
              <p:ext uri="{D42A27DB-BD31-4B8C-83A1-F6EECF244321}">
                <p14:modId xmlns:p14="http://schemas.microsoft.com/office/powerpoint/2010/main" val="1347463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78851262"/>
                    </a:ext>
                  </a:extLst>
                </a:gridCol>
                <a:gridCol w="493776">
                  <a:extLst>
                    <a:ext uri="{9D8B030D-6E8A-4147-A177-3AD203B41FA5}">
                      <a16:colId xmlns:a16="http://schemas.microsoft.com/office/drawing/2014/main" val="1155899045"/>
                    </a:ext>
                  </a:extLst>
                </a:gridCol>
                <a:gridCol w="329184">
                  <a:extLst>
                    <a:ext uri="{9D8B030D-6E8A-4147-A177-3AD203B41FA5}">
                      <a16:colId xmlns:a16="http://schemas.microsoft.com/office/drawing/2014/main" val="284734732"/>
                    </a:ext>
                  </a:extLst>
                </a:gridCol>
                <a:gridCol w="329184">
                  <a:extLst>
                    <a:ext uri="{9D8B030D-6E8A-4147-A177-3AD203B41FA5}">
                      <a16:colId xmlns:a16="http://schemas.microsoft.com/office/drawing/2014/main" val="3399107178"/>
                    </a:ext>
                  </a:extLst>
                </a:gridCol>
                <a:gridCol w="329184">
                  <a:extLst>
                    <a:ext uri="{9D8B030D-6E8A-4147-A177-3AD203B41FA5}">
                      <a16:colId xmlns:a16="http://schemas.microsoft.com/office/drawing/2014/main" val="742897950"/>
                    </a:ext>
                  </a:extLst>
                </a:gridCol>
                <a:gridCol w="329184">
                  <a:extLst>
                    <a:ext uri="{9D8B030D-6E8A-4147-A177-3AD203B41FA5}">
                      <a16:colId xmlns:a16="http://schemas.microsoft.com/office/drawing/2014/main" val="1346431744"/>
                    </a:ext>
                  </a:extLst>
                </a:gridCol>
                <a:gridCol w="329184">
                  <a:extLst>
                    <a:ext uri="{9D8B030D-6E8A-4147-A177-3AD203B41FA5}">
                      <a16:colId xmlns:a16="http://schemas.microsoft.com/office/drawing/2014/main" val="3186626003"/>
                    </a:ext>
                  </a:extLst>
                </a:gridCol>
                <a:gridCol w="329184">
                  <a:extLst>
                    <a:ext uri="{9D8B030D-6E8A-4147-A177-3AD203B41FA5}">
                      <a16:colId xmlns:a16="http://schemas.microsoft.com/office/drawing/2014/main" val="1370033186"/>
                    </a:ext>
                  </a:extLst>
                </a:gridCol>
                <a:gridCol w="329184">
                  <a:extLst>
                    <a:ext uri="{9D8B030D-6E8A-4147-A177-3AD203B41FA5}">
                      <a16:colId xmlns:a16="http://schemas.microsoft.com/office/drawing/2014/main" val="2819916858"/>
                    </a:ext>
                  </a:extLst>
                </a:gridCol>
                <a:gridCol w="329184">
                  <a:extLst>
                    <a:ext uri="{9D8B030D-6E8A-4147-A177-3AD203B41FA5}">
                      <a16:colId xmlns:a16="http://schemas.microsoft.com/office/drawing/2014/main" val="3264111724"/>
                    </a:ext>
                  </a:extLst>
                </a:gridCol>
                <a:gridCol w="329184">
                  <a:extLst>
                    <a:ext uri="{9D8B030D-6E8A-4147-A177-3AD203B41FA5}">
                      <a16:colId xmlns:a16="http://schemas.microsoft.com/office/drawing/2014/main" val="2067083270"/>
                    </a:ext>
                  </a:extLst>
                </a:gridCol>
                <a:gridCol w="329184">
                  <a:extLst>
                    <a:ext uri="{9D8B030D-6E8A-4147-A177-3AD203B41FA5}">
                      <a16:colId xmlns:a16="http://schemas.microsoft.com/office/drawing/2014/main" val="835126485"/>
                    </a:ext>
                  </a:extLst>
                </a:gridCol>
                <a:gridCol w="329184">
                  <a:extLst>
                    <a:ext uri="{9D8B030D-6E8A-4147-A177-3AD203B41FA5}">
                      <a16:colId xmlns:a16="http://schemas.microsoft.com/office/drawing/2014/main" val="1261032448"/>
                    </a:ext>
                  </a:extLst>
                </a:gridCol>
                <a:gridCol w="329184">
                  <a:extLst>
                    <a:ext uri="{9D8B030D-6E8A-4147-A177-3AD203B41FA5}">
                      <a16:colId xmlns:a16="http://schemas.microsoft.com/office/drawing/2014/main" val="3217204942"/>
                    </a:ext>
                  </a:extLst>
                </a:gridCol>
                <a:gridCol w="329184">
                  <a:extLst>
                    <a:ext uri="{9D8B030D-6E8A-4147-A177-3AD203B41FA5}">
                      <a16:colId xmlns:a16="http://schemas.microsoft.com/office/drawing/2014/main" val="3764760702"/>
                    </a:ext>
                  </a:extLst>
                </a:gridCol>
                <a:gridCol w="329184">
                  <a:extLst>
                    <a:ext uri="{9D8B030D-6E8A-4147-A177-3AD203B41FA5}">
                      <a16:colId xmlns:a16="http://schemas.microsoft.com/office/drawing/2014/main" val="1279402168"/>
                    </a:ext>
                  </a:extLst>
                </a:gridCol>
                <a:gridCol w="329184">
                  <a:extLst>
                    <a:ext uri="{9D8B030D-6E8A-4147-A177-3AD203B41FA5}">
                      <a16:colId xmlns:a16="http://schemas.microsoft.com/office/drawing/2014/main" val="4037711360"/>
                    </a:ext>
                  </a:extLst>
                </a:gridCol>
                <a:gridCol w="329184">
                  <a:extLst>
                    <a:ext uri="{9D8B030D-6E8A-4147-A177-3AD203B41FA5}">
                      <a16:colId xmlns:a16="http://schemas.microsoft.com/office/drawing/2014/main" val="1376062293"/>
                    </a:ext>
                  </a:extLst>
                </a:gridCol>
                <a:gridCol w="329184">
                  <a:extLst>
                    <a:ext uri="{9D8B030D-6E8A-4147-A177-3AD203B41FA5}">
                      <a16:colId xmlns:a16="http://schemas.microsoft.com/office/drawing/2014/main" val="1866514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854891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 88.8 - 2025-06-11 19:12:02</a:t>
                      </a:r>
                      <a:r>
                        <a:rPr kumimoji="0" lang="de-DE" sz="1000" b="0" i="0" u="none" strike="noStrike" kern="1200" cap="none" spc="0" normalizeH="0" baseline="0" noProof="0">
                          <a:ln>
                            <a:noFill/>
                          </a:ln>
                          <a:solidFill>
                            <a:prstClr val="black"/>
                          </a:solidFill>
                          <a:effectLst/>
                          <a:uLnTx/>
                          <a:uFillTx/>
                          <a:latin typeface="Calibri"/>
                          <a:ea typeface="+mn-ea"/>
                          <a:cs typeface="+mn-cs"/>
                        </a:rPr>
                        <a:t>
 Juni ist Erdbeerzeit, auch am Nachthimmel. Dort können wir heute am Abend mit ein wenig Glück einen rötlichen Mond  ("Erdbeermond") sehen. Beste Sicht gibt’s etwa ab 22.35 Uhr. Erst im Jahr 2043 wird es den nächsten Erdbeermond geben. Schickt uns gerne eure Bilder.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68347476"/>
                  </a:ext>
                </a:extLst>
              </a:tr>
            </a:tbl>
          </a:graphicData>
        </a:graphic>
      </p:graphicFrame>
      <p:sp>
        <p:nvSpPr>
          <p:cNvPr id="4" name="Text Placeholder 3">
            <a:extLst>
              <a:ext uri="{FF2B5EF4-FFF2-40B4-BE49-F238E27FC236}">
                <a16:creationId xmlns:a16="http://schemas.microsoft.com/office/drawing/2014/main" id="{994B7D34-5CC0-40BD-9C33-B3C51DE421DF}"/>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6321032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37CE5-AA33-4120-82F1-DD72D0625CE0}"/>
              </a:ext>
            </a:extLst>
          </p:cNvPr>
          <p:cNvSpPr>
            <a:spLocks noGrp="1"/>
          </p:cNvSpPr>
          <p:nvPr>
            <p:ph type="title"/>
          </p:nvPr>
        </p:nvSpPr>
        <p:spPr/>
        <p:txBody>
          <a:bodyPr/>
          <a:lstStyle/>
          <a:p>
            <a:r>
              <a:rPr lang="en-US"/>
              <a:t>Facebook Own Posts Table | Alle - 5 of 24</a:t>
            </a:r>
          </a:p>
        </p:txBody>
      </p:sp>
      <p:graphicFrame>
        <p:nvGraphicFramePr>
          <p:cNvPr id="5" name="Table Placeholder 4">
            <a:extLst>
              <a:ext uri="{FF2B5EF4-FFF2-40B4-BE49-F238E27FC236}">
                <a16:creationId xmlns:a16="http://schemas.microsoft.com/office/drawing/2014/main" id="{044B4172-2E3F-450D-808A-B6B5854E6DF3}"/>
              </a:ext>
            </a:extLst>
          </p:cNvPr>
          <p:cNvGraphicFramePr>
            <a:graphicFrameLocks noGrp="1"/>
          </p:cNvGraphicFramePr>
          <p:nvPr>
            <p:ph type="tbl" sz="quarter" idx="13"/>
            <p:extLst>
              <p:ext uri="{D42A27DB-BD31-4B8C-83A1-F6EECF244321}">
                <p14:modId xmlns:p14="http://schemas.microsoft.com/office/powerpoint/2010/main" val="4083820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48227241"/>
                    </a:ext>
                  </a:extLst>
                </a:gridCol>
                <a:gridCol w="493776">
                  <a:extLst>
                    <a:ext uri="{9D8B030D-6E8A-4147-A177-3AD203B41FA5}">
                      <a16:colId xmlns:a16="http://schemas.microsoft.com/office/drawing/2014/main" val="3997285950"/>
                    </a:ext>
                  </a:extLst>
                </a:gridCol>
                <a:gridCol w="329184">
                  <a:extLst>
                    <a:ext uri="{9D8B030D-6E8A-4147-A177-3AD203B41FA5}">
                      <a16:colId xmlns:a16="http://schemas.microsoft.com/office/drawing/2014/main" val="622728754"/>
                    </a:ext>
                  </a:extLst>
                </a:gridCol>
                <a:gridCol w="329184">
                  <a:extLst>
                    <a:ext uri="{9D8B030D-6E8A-4147-A177-3AD203B41FA5}">
                      <a16:colId xmlns:a16="http://schemas.microsoft.com/office/drawing/2014/main" val="2421980753"/>
                    </a:ext>
                  </a:extLst>
                </a:gridCol>
                <a:gridCol w="329184">
                  <a:extLst>
                    <a:ext uri="{9D8B030D-6E8A-4147-A177-3AD203B41FA5}">
                      <a16:colId xmlns:a16="http://schemas.microsoft.com/office/drawing/2014/main" val="1048361130"/>
                    </a:ext>
                  </a:extLst>
                </a:gridCol>
                <a:gridCol w="329184">
                  <a:extLst>
                    <a:ext uri="{9D8B030D-6E8A-4147-A177-3AD203B41FA5}">
                      <a16:colId xmlns:a16="http://schemas.microsoft.com/office/drawing/2014/main" val="732815125"/>
                    </a:ext>
                  </a:extLst>
                </a:gridCol>
                <a:gridCol w="329184">
                  <a:extLst>
                    <a:ext uri="{9D8B030D-6E8A-4147-A177-3AD203B41FA5}">
                      <a16:colId xmlns:a16="http://schemas.microsoft.com/office/drawing/2014/main" val="646326433"/>
                    </a:ext>
                  </a:extLst>
                </a:gridCol>
                <a:gridCol w="329184">
                  <a:extLst>
                    <a:ext uri="{9D8B030D-6E8A-4147-A177-3AD203B41FA5}">
                      <a16:colId xmlns:a16="http://schemas.microsoft.com/office/drawing/2014/main" val="249976486"/>
                    </a:ext>
                  </a:extLst>
                </a:gridCol>
                <a:gridCol w="329184">
                  <a:extLst>
                    <a:ext uri="{9D8B030D-6E8A-4147-A177-3AD203B41FA5}">
                      <a16:colId xmlns:a16="http://schemas.microsoft.com/office/drawing/2014/main" val="882306684"/>
                    </a:ext>
                  </a:extLst>
                </a:gridCol>
                <a:gridCol w="329184">
                  <a:extLst>
                    <a:ext uri="{9D8B030D-6E8A-4147-A177-3AD203B41FA5}">
                      <a16:colId xmlns:a16="http://schemas.microsoft.com/office/drawing/2014/main" val="2734884325"/>
                    </a:ext>
                  </a:extLst>
                </a:gridCol>
                <a:gridCol w="329184">
                  <a:extLst>
                    <a:ext uri="{9D8B030D-6E8A-4147-A177-3AD203B41FA5}">
                      <a16:colId xmlns:a16="http://schemas.microsoft.com/office/drawing/2014/main" val="372349130"/>
                    </a:ext>
                  </a:extLst>
                </a:gridCol>
                <a:gridCol w="329184">
                  <a:extLst>
                    <a:ext uri="{9D8B030D-6E8A-4147-A177-3AD203B41FA5}">
                      <a16:colId xmlns:a16="http://schemas.microsoft.com/office/drawing/2014/main" val="1387419520"/>
                    </a:ext>
                  </a:extLst>
                </a:gridCol>
                <a:gridCol w="329184">
                  <a:extLst>
                    <a:ext uri="{9D8B030D-6E8A-4147-A177-3AD203B41FA5}">
                      <a16:colId xmlns:a16="http://schemas.microsoft.com/office/drawing/2014/main" val="2119162608"/>
                    </a:ext>
                  </a:extLst>
                </a:gridCol>
                <a:gridCol w="329184">
                  <a:extLst>
                    <a:ext uri="{9D8B030D-6E8A-4147-A177-3AD203B41FA5}">
                      <a16:colId xmlns:a16="http://schemas.microsoft.com/office/drawing/2014/main" val="2393352042"/>
                    </a:ext>
                  </a:extLst>
                </a:gridCol>
                <a:gridCol w="329184">
                  <a:extLst>
                    <a:ext uri="{9D8B030D-6E8A-4147-A177-3AD203B41FA5}">
                      <a16:colId xmlns:a16="http://schemas.microsoft.com/office/drawing/2014/main" val="2353430677"/>
                    </a:ext>
                  </a:extLst>
                </a:gridCol>
                <a:gridCol w="329184">
                  <a:extLst>
                    <a:ext uri="{9D8B030D-6E8A-4147-A177-3AD203B41FA5}">
                      <a16:colId xmlns:a16="http://schemas.microsoft.com/office/drawing/2014/main" val="1001046468"/>
                    </a:ext>
                  </a:extLst>
                </a:gridCol>
                <a:gridCol w="329184">
                  <a:extLst>
                    <a:ext uri="{9D8B030D-6E8A-4147-A177-3AD203B41FA5}">
                      <a16:colId xmlns:a16="http://schemas.microsoft.com/office/drawing/2014/main" val="2583310715"/>
                    </a:ext>
                  </a:extLst>
                </a:gridCol>
                <a:gridCol w="329184">
                  <a:extLst>
                    <a:ext uri="{9D8B030D-6E8A-4147-A177-3AD203B41FA5}">
                      <a16:colId xmlns:a16="http://schemas.microsoft.com/office/drawing/2014/main" val="4142056872"/>
                    </a:ext>
                  </a:extLst>
                </a:gridCol>
                <a:gridCol w="329184">
                  <a:extLst>
                    <a:ext uri="{9D8B030D-6E8A-4147-A177-3AD203B41FA5}">
                      <a16:colId xmlns:a16="http://schemas.microsoft.com/office/drawing/2014/main" val="1264600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135002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rbbKultur - 2025-06-11 18:34:02</a:t>
                      </a:r>
                      <a:r>
                        <a:rPr kumimoji="0" lang="de-DE" sz="1000" b="0" i="0" u="none" strike="noStrike" kern="1200" cap="none" spc="0" normalizeH="0" baseline="0" noProof="0">
                          <a:ln>
                            <a:noFill/>
                          </a:ln>
                          <a:solidFill>
                            <a:prstClr val="black"/>
                          </a:solidFill>
                          <a:effectLst/>
                          <a:uLnTx/>
                          <a:uFillTx/>
                          <a:latin typeface="Calibri"/>
                          <a:ea typeface="+mn-ea"/>
                          <a:cs typeface="+mn-cs"/>
                        </a:rPr>
                        <a:t>
 Keramik-Kunst war in der DDR an vielen Gebäuden zu finden. Nach der Wende wurde sie oft abgerissen, doch jetzt erfährt die "Architektur der Ostmoderne" eine neue Wertschätzung. So auch in Cottbus, wo gerade eine als verschwunden gegoltene Wandkeramik aus 300 bunten Kacheln restauriert wird, die früher eine Schule in der DDR zierte.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7689625"/>
                  </a:ext>
                </a:extLst>
              </a:tr>
            </a:tbl>
          </a:graphicData>
        </a:graphic>
      </p:graphicFrame>
      <p:sp>
        <p:nvSpPr>
          <p:cNvPr id="4" name="Text Placeholder 3">
            <a:extLst>
              <a:ext uri="{FF2B5EF4-FFF2-40B4-BE49-F238E27FC236}">
                <a16:creationId xmlns:a16="http://schemas.microsoft.com/office/drawing/2014/main" id="{B24EF6EA-2F23-41AF-B4A4-955D4B42B1DF}"/>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82944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FE528-C3E1-4E0C-9EB2-0FFD5A1B3EA0}"/>
              </a:ext>
            </a:extLst>
          </p:cNvPr>
          <p:cNvSpPr>
            <a:spLocks noGrp="1"/>
          </p:cNvSpPr>
          <p:nvPr>
            <p:ph type="title"/>
          </p:nvPr>
        </p:nvSpPr>
        <p:spPr/>
        <p:txBody>
          <a:bodyPr/>
          <a:lstStyle/>
          <a:p>
            <a:r>
              <a:rPr lang="en-US"/>
              <a:t>Facebook Own Posts Table | Alle - 6 of 24</a:t>
            </a:r>
          </a:p>
        </p:txBody>
      </p:sp>
      <p:graphicFrame>
        <p:nvGraphicFramePr>
          <p:cNvPr id="5" name="Table Placeholder 4">
            <a:extLst>
              <a:ext uri="{FF2B5EF4-FFF2-40B4-BE49-F238E27FC236}">
                <a16:creationId xmlns:a16="http://schemas.microsoft.com/office/drawing/2014/main" id="{E896508A-31FA-4445-BF89-EC9713556BF7}"/>
              </a:ext>
            </a:extLst>
          </p:cNvPr>
          <p:cNvGraphicFramePr>
            <a:graphicFrameLocks noGrp="1"/>
          </p:cNvGraphicFramePr>
          <p:nvPr>
            <p:ph type="tbl" sz="quarter" idx="13"/>
            <p:extLst>
              <p:ext uri="{D42A27DB-BD31-4B8C-83A1-F6EECF244321}">
                <p14:modId xmlns:p14="http://schemas.microsoft.com/office/powerpoint/2010/main" val="3865270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254790379"/>
                    </a:ext>
                  </a:extLst>
                </a:gridCol>
                <a:gridCol w="493776">
                  <a:extLst>
                    <a:ext uri="{9D8B030D-6E8A-4147-A177-3AD203B41FA5}">
                      <a16:colId xmlns:a16="http://schemas.microsoft.com/office/drawing/2014/main" val="324279781"/>
                    </a:ext>
                  </a:extLst>
                </a:gridCol>
                <a:gridCol w="329184">
                  <a:extLst>
                    <a:ext uri="{9D8B030D-6E8A-4147-A177-3AD203B41FA5}">
                      <a16:colId xmlns:a16="http://schemas.microsoft.com/office/drawing/2014/main" val="1405698920"/>
                    </a:ext>
                  </a:extLst>
                </a:gridCol>
                <a:gridCol w="329184">
                  <a:extLst>
                    <a:ext uri="{9D8B030D-6E8A-4147-A177-3AD203B41FA5}">
                      <a16:colId xmlns:a16="http://schemas.microsoft.com/office/drawing/2014/main" val="1194916867"/>
                    </a:ext>
                  </a:extLst>
                </a:gridCol>
                <a:gridCol w="329184">
                  <a:extLst>
                    <a:ext uri="{9D8B030D-6E8A-4147-A177-3AD203B41FA5}">
                      <a16:colId xmlns:a16="http://schemas.microsoft.com/office/drawing/2014/main" val="1902209590"/>
                    </a:ext>
                  </a:extLst>
                </a:gridCol>
                <a:gridCol w="329184">
                  <a:extLst>
                    <a:ext uri="{9D8B030D-6E8A-4147-A177-3AD203B41FA5}">
                      <a16:colId xmlns:a16="http://schemas.microsoft.com/office/drawing/2014/main" val="165977170"/>
                    </a:ext>
                  </a:extLst>
                </a:gridCol>
                <a:gridCol w="329184">
                  <a:extLst>
                    <a:ext uri="{9D8B030D-6E8A-4147-A177-3AD203B41FA5}">
                      <a16:colId xmlns:a16="http://schemas.microsoft.com/office/drawing/2014/main" val="1601422962"/>
                    </a:ext>
                  </a:extLst>
                </a:gridCol>
                <a:gridCol w="329184">
                  <a:extLst>
                    <a:ext uri="{9D8B030D-6E8A-4147-A177-3AD203B41FA5}">
                      <a16:colId xmlns:a16="http://schemas.microsoft.com/office/drawing/2014/main" val="4109776131"/>
                    </a:ext>
                  </a:extLst>
                </a:gridCol>
                <a:gridCol w="329184">
                  <a:extLst>
                    <a:ext uri="{9D8B030D-6E8A-4147-A177-3AD203B41FA5}">
                      <a16:colId xmlns:a16="http://schemas.microsoft.com/office/drawing/2014/main" val="2623656144"/>
                    </a:ext>
                  </a:extLst>
                </a:gridCol>
                <a:gridCol w="329184">
                  <a:extLst>
                    <a:ext uri="{9D8B030D-6E8A-4147-A177-3AD203B41FA5}">
                      <a16:colId xmlns:a16="http://schemas.microsoft.com/office/drawing/2014/main" val="3330411510"/>
                    </a:ext>
                  </a:extLst>
                </a:gridCol>
                <a:gridCol w="329184">
                  <a:extLst>
                    <a:ext uri="{9D8B030D-6E8A-4147-A177-3AD203B41FA5}">
                      <a16:colId xmlns:a16="http://schemas.microsoft.com/office/drawing/2014/main" val="3073331349"/>
                    </a:ext>
                  </a:extLst>
                </a:gridCol>
                <a:gridCol w="329184">
                  <a:extLst>
                    <a:ext uri="{9D8B030D-6E8A-4147-A177-3AD203B41FA5}">
                      <a16:colId xmlns:a16="http://schemas.microsoft.com/office/drawing/2014/main" val="1093045125"/>
                    </a:ext>
                  </a:extLst>
                </a:gridCol>
                <a:gridCol w="329184">
                  <a:extLst>
                    <a:ext uri="{9D8B030D-6E8A-4147-A177-3AD203B41FA5}">
                      <a16:colId xmlns:a16="http://schemas.microsoft.com/office/drawing/2014/main" val="3726522207"/>
                    </a:ext>
                  </a:extLst>
                </a:gridCol>
                <a:gridCol w="329184">
                  <a:extLst>
                    <a:ext uri="{9D8B030D-6E8A-4147-A177-3AD203B41FA5}">
                      <a16:colId xmlns:a16="http://schemas.microsoft.com/office/drawing/2014/main" val="3257397255"/>
                    </a:ext>
                  </a:extLst>
                </a:gridCol>
                <a:gridCol w="329184">
                  <a:extLst>
                    <a:ext uri="{9D8B030D-6E8A-4147-A177-3AD203B41FA5}">
                      <a16:colId xmlns:a16="http://schemas.microsoft.com/office/drawing/2014/main" val="3438233640"/>
                    </a:ext>
                  </a:extLst>
                </a:gridCol>
                <a:gridCol w="329184">
                  <a:extLst>
                    <a:ext uri="{9D8B030D-6E8A-4147-A177-3AD203B41FA5}">
                      <a16:colId xmlns:a16="http://schemas.microsoft.com/office/drawing/2014/main" val="918870068"/>
                    </a:ext>
                  </a:extLst>
                </a:gridCol>
                <a:gridCol w="329184">
                  <a:extLst>
                    <a:ext uri="{9D8B030D-6E8A-4147-A177-3AD203B41FA5}">
                      <a16:colId xmlns:a16="http://schemas.microsoft.com/office/drawing/2014/main" val="2029301709"/>
                    </a:ext>
                  </a:extLst>
                </a:gridCol>
                <a:gridCol w="329184">
                  <a:extLst>
                    <a:ext uri="{9D8B030D-6E8A-4147-A177-3AD203B41FA5}">
                      <a16:colId xmlns:a16="http://schemas.microsoft.com/office/drawing/2014/main" val="1004423689"/>
                    </a:ext>
                  </a:extLst>
                </a:gridCol>
                <a:gridCol w="329184">
                  <a:extLst>
                    <a:ext uri="{9D8B030D-6E8A-4147-A177-3AD203B41FA5}">
                      <a16:colId xmlns:a16="http://schemas.microsoft.com/office/drawing/2014/main" val="687806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387584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 - 2025-06-11 18:09:46</a:t>
                      </a:r>
                      <a:r>
                        <a:rPr kumimoji="0" lang="de-DE" sz="1000" b="0" i="0" u="none" strike="noStrike" kern="1200" cap="none" spc="0" normalizeH="0" baseline="0" noProof="0">
                          <a:ln>
                            <a:noFill/>
                          </a:ln>
                          <a:solidFill>
                            <a:prstClr val="black"/>
                          </a:solidFill>
                          <a:effectLst/>
                          <a:uLnTx/>
                          <a:uFillTx/>
                          <a:latin typeface="Calibri"/>
                          <a:ea typeface="+mn-ea"/>
                          <a:cs typeface="+mn-cs"/>
                        </a:rPr>
                        <a:t>
 Heute Nacht in den Himmel zu schauen, kann sich besonders lohnen: Am Mittwochabend soll am Berliner Nachthimmel der sogenannte Erdbeermond zu beobachten sein. 🍓 Der Name kommt übrigens nicht von der Farbe, sondern bezieht sich auf die Erdbeerernte im Juni.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44873504"/>
                  </a:ext>
                </a:extLst>
              </a:tr>
            </a:tbl>
          </a:graphicData>
        </a:graphic>
      </p:graphicFrame>
      <p:sp>
        <p:nvSpPr>
          <p:cNvPr id="4" name="Text Placeholder 3">
            <a:extLst>
              <a:ext uri="{FF2B5EF4-FFF2-40B4-BE49-F238E27FC236}">
                <a16:creationId xmlns:a16="http://schemas.microsoft.com/office/drawing/2014/main" id="{59281B49-9167-46F6-95F8-357AC1A5FF92}"/>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27761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8BFCE-363E-4F8C-BF8F-56CB95AF8208}"/>
              </a:ext>
            </a:extLst>
          </p:cNvPr>
          <p:cNvSpPr>
            <a:spLocks noGrp="1"/>
          </p:cNvSpPr>
          <p:nvPr>
            <p:ph type="title"/>
          </p:nvPr>
        </p:nvSpPr>
        <p:spPr/>
        <p:txBody>
          <a:bodyPr/>
          <a:lstStyle/>
          <a:p>
            <a:r>
              <a:rPr lang="en-US"/>
              <a:t>Facebook Own Posts Table | Alle - 7 of 24</a:t>
            </a:r>
          </a:p>
        </p:txBody>
      </p:sp>
      <p:graphicFrame>
        <p:nvGraphicFramePr>
          <p:cNvPr id="5" name="Table Placeholder 4">
            <a:extLst>
              <a:ext uri="{FF2B5EF4-FFF2-40B4-BE49-F238E27FC236}">
                <a16:creationId xmlns:a16="http://schemas.microsoft.com/office/drawing/2014/main" id="{C862DED4-2F39-4C49-8887-A94635E4FC04}"/>
              </a:ext>
            </a:extLst>
          </p:cNvPr>
          <p:cNvGraphicFramePr>
            <a:graphicFrameLocks noGrp="1"/>
          </p:cNvGraphicFramePr>
          <p:nvPr>
            <p:ph type="tbl" sz="quarter" idx="13"/>
            <p:extLst>
              <p:ext uri="{D42A27DB-BD31-4B8C-83A1-F6EECF244321}">
                <p14:modId xmlns:p14="http://schemas.microsoft.com/office/powerpoint/2010/main" val="78890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255584069"/>
                    </a:ext>
                  </a:extLst>
                </a:gridCol>
                <a:gridCol w="493776">
                  <a:extLst>
                    <a:ext uri="{9D8B030D-6E8A-4147-A177-3AD203B41FA5}">
                      <a16:colId xmlns:a16="http://schemas.microsoft.com/office/drawing/2014/main" val="3164354643"/>
                    </a:ext>
                  </a:extLst>
                </a:gridCol>
                <a:gridCol w="329184">
                  <a:extLst>
                    <a:ext uri="{9D8B030D-6E8A-4147-A177-3AD203B41FA5}">
                      <a16:colId xmlns:a16="http://schemas.microsoft.com/office/drawing/2014/main" val="411734038"/>
                    </a:ext>
                  </a:extLst>
                </a:gridCol>
                <a:gridCol w="329184">
                  <a:extLst>
                    <a:ext uri="{9D8B030D-6E8A-4147-A177-3AD203B41FA5}">
                      <a16:colId xmlns:a16="http://schemas.microsoft.com/office/drawing/2014/main" val="3946949674"/>
                    </a:ext>
                  </a:extLst>
                </a:gridCol>
                <a:gridCol w="329184">
                  <a:extLst>
                    <a:ext uri="{9D8B030D-6E8A-4147-A177-3AD203B41FA5}">
                      <a16:colId xmlns:a16="http://schemas.microsoft.com/office/drawing/2014/main" val="2709805271"/>
                    </a:ext>
                  </a:extLst>
                </a:gridCol>
                <a:gridCol w="329184">
                  <a:extLst>
                    <a:ext uri="{9D8B030D-6E8A-4147-A177-3AD203B41FA5}">
                      <a16:colId xmlns:a16="http://schemas.microsoft.com/office/drawing/2014/main" val="1673118375"/>
                    </a:ext>
                  </a:extLst>
                </a:gridCol>
                <a:gridCol w="329184">
                  <a:extLst>
                    <a:ext uri="{9D8B030D-6E8A-4147-A177-3AD203B41FA5}">
                      <a16:colId xmlns:a16="http://schemas.microsoft.com/office/drawing/2014/main" val="1660802394"/>
                    </a:ext>
                  </a:extLst>
                </a:gridCol>
                <a:gridCol w="329184">
                  <a:extLst>
                    <a:ext uri="{9D8B030D-6E8A-4147-A177-3AD203B41FA5}">
                      <a16:colId xmlns:a16="http://schemas.microsoft.com/office/drawing/2014/main" val="617059172"/>
                    </a:ext>
                  </a:extLst>
                </a:gridCol>
                <a:gridCol w="329184">
                  <a:extLst>
                    <a:ext uri="{9D8B030D-6E8A-4147-A177-3AD203B41FA5}">
                      <a16:colId xmlns:a16="http://schemas.microsoft.com/office/drawing/2014/main" val="1847067446"/>
                    </a:ext>
                  </a:extLst>
                </a:gridCol>
                <a:gridCol w="329184">
                  <a:extLst>
                    <a:ext uri="{9D8B030D-6E8A-4147-A177-3AD203B41FA5}">
                      <a16:colId xmlns:a16="http://schemas.microsoft.com/office/drawing/2014/main" val="933311506"/>
                    </a:ext>
                  </a:extLst>
                </a:gridCol>
                <a:gridCol w="329184">
                  <a:extLst>
                    <a:ext uri="{9D8B030D-6E8A-4147-A177-3AD203B41FA5}">
                      <a16:colId xmlns:a16="http://schemas.microsoft.com/office/drawing/2014/main" val="3655228586"/>
                    </a:ext>
                  </a:extLst>
                </a:gridCol>
                <a:gridCol w="329184">
                  <a:extLst>
                    <a:ext uri="{9D8B030D-6E8A-4147-A177-3AD203B41FA5}">
                      <a16:colId xmlns:a16="http://schemas.microsoft.com/office/drawing/2014/main" val="4223715636"/>
                    </a:ext>
                  </a:extLst>
                </a:gridCol>
                <a:gridCol w="329184">
                  <a:extLst>
                    <a:ext uri="{9D8B030D-6E8A-4147-A177-3AD203B41FA5}">
                      <a16:colId xmlns:a16="http://schemas.microsoft.com/office/drawing/2014/main" val="1674060635"/>
                    </a:ext>
                  </a:extLst>
                </a:gridCol>
                <a:gridCol w="329184">
                  <a:extLst>
                    <a:ext uri="{9D8B030D-6E8A-4147-A177-3AD203B41FA5}">
                      <a16:colId xmlns:a16="http://schemas.microsoft.com/office/drawing/2014/main" val="3524021309"/>
                    </a:ext>
                  </a:extLst>
                </a:gridCol>
                <a:gridCol w="329184">
                  <a:extLst>
                    <a:ext uri="{9D8B030D-6E8A-4147-A177-3AD203B41FA5}">
                      <a16:colId xmlns:a16="http://schemas.microsoft.com/office/drawing/2014/main" val="2572245406"/>
                    </a:ext>
                  </a:extLst>
                </a:gridCol>
                <a:gridCol w="329184">
                  <a:extLst>
                    <a:ext uri="{9D8B030D-6E8A-4147-A177-3AD203B41FA5}">
                      <a16:colId xmlns:a16="http://schemas.microsoft.com/office/drawing/2014/main" val="4167557483"/>
                    </a:ext>
                  </a:extLst>
                </a:gridCol>
                <a:gridCol w="329184">
                  <a:extLst>
                    <a:ext uri="{9D8B030D-6E8A-4147-A177-3AD203B41FA5}">
                      <a16:colId xmlns:a16="http://schemas.microsoft.com/office/drawing/2014/main" val="3824282791"/>
                    </a:ext>
                  </a:extLst>
                </a:gridCol>
                <a:gridCol w="329184">
                  <a:extLst>
                    <a:ext uri="{9D8B030D-6E8A-4147-A177-3AD203B41FA5}">
                      <a16:colId xmlns:a16="http://schemas.microsoft.com/office/drawing/2014/main" val="1209470805"/>
                    </a:ext>
                  </a:extLst>
                </a:gridCol>
                <a:gridCol w="329184">
                  <a:extLst>
                    <a:ext uri="{9D8B030D-6E8A-4147-A177-3AD203B41FA5}">
                      <a16:colId xmlns:a16="http://schemas.microsoft.com/office/drawing/2014/main" val="2524269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77997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Brandenburg aktuell - 2025-06-11 16:55:03</a:t>
                      </a:r>
                      <a:r>
                        <a:rPr kumimoji="0" lang="de-DE" sz="1000" b="0" i="0" u="none" strike="noStrike" kern="1200" cap="none" spc="0" normalizeH="0" baseline="0" noProof="0">
                          <a:ln>
                            <a:noFill/>
                          </a:ln>
                          <a:solidFill>
                            <a:prstClr val="black"/>
                          </a:solidFill>
                          <a:effectLst/>
                          <a:uLnTx/>
                          <a:uFillTx/>
                          <a:latin typeface="Calibri"/>
                          <a:ea typeface="+mn-ea"/>
                          <a:cs typeface="+mn-cs"/>
                        </a:rPr>
                        <a:t>
 Der Erdbeermond war da – aber keiner von euch hat ihn gesehen?! 🍓🌕📸 #JuniVollmond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45141393"/>
                  </a:ext>
                </a:extLst>
              </a:tr>
            </a:tbl>
          </a:graphicData>
        </a:graphic>
      </p:graphicFrame>
      <p:sp>
        <p:nvSpPr>
          <p:cNvPr id="4" name="Text Placeholder 3">
            <a:extLst>
              <a:ext uri="{FF2B5EF4-FFF2-40B4-BE49-F238E27FC236}">
                <a16:creationId xmlns:a16="http://schemas.microsoft.com/office/drawing/2014/main" id="{E328E4A6-9A79-4402-AF38-BE68A1105E41}"/>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450735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F5336-EF75-4BD9-A77C-4FDF38AB21F0}"/>
              </a:ext>
            </a:extLst>
          </p:cNvPr>
          <p:cNvSpPr>
            <a:spLocks noGrp="1"/>
          </p:cNvSpPr>
          <p:nvPr>
            <p:ph type="title"/>
          </p:nvPr>
        </p:nvSpPr>
        <p:spPr/>
        <p:txBody>
          <a:bodyPr/>
          <a:lstStyle/>
          <a:p>
            <a:r>
              <a:rPr lang="en-US"/>
              <a:t>Facebook Own Posts Table | Alle - 8 of 24</a:t>
            </a:r>
          </a:p>
        </p:txBody>
      </p:sp>
      <p:graphicFrame>
        <p:nvGraphicFramePr>
          <p:cNvPr id="5" name="Table Placeholder 4">
            <a:extLst>
              <a:ext uri="{FF2B5EF4-FFF2-40B4-BE49-F238E27FC236}">
                <a16:creationId xmlns:a16="http://schemas.microsoft.com/office/drawing/2014/main" id="{48562A1F-6B97-4951-BB8C-1A282C8EA4A8}"/>
              </a:ext>
            </a:extLst>
          </p:cNvPr>
          <p:cNvGraphicFramePr>
            <a:graphicFrameLocks noGrp="1"/>
          </p:cNvGraphicFramePr>
          <p:nvPr>
            <p:ph type="tbl" sz="quarter" idx="13"/>
            <p:extLst>
              <p:ext uri="{D42A27DB-BD31-4B8C-83A1-F6EECF244321}">
                <p14:modId xmlns:p14="http://schemas.microsoft.com/office/powerpoint/2010/main" val="2454289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82491145"/>
                    </a:ext>
                  </a:extLst>
                </a:gridCol>
                <a:gridCol w="493776">
                  <a:extLst>
                    <a:ext uri="{9D8B030D-6E8A-4147-A177-3AD203B41FA5}">
                      <a16:colId xmlns:a16="http://schemas.microsoft.com/office/drawing/2014/main" val="948382861"/>
                    </a:ext>
                  </a:extLst>
                </a:gridCol>
                <a:gridCol w="329184">
                  <a:extLst>
                    <a:ext uri="{9D8B030D-6E8A-4147-A177-3AD203B41FA5}">
                      <a16:colId xmlns:a16="http://schemas.microsoft.com/office/drawing/2014/main" val="892295814"/>
                    </a:ext>
                  </a:extLst>
                </a:gridCol>
                <a:gridCol w="329184">
                  <a:extLst>
                    <a:ext uri="{9D8B030D-6E8A-4147-A177-3AD203B41FA5}">
                      <a16:colId xmlns:a16="http://schemas.microsoft.com/office/drawing/2014/main" val="4052944789"/>
                    </a:ext>
                  </a:extLst>
                </a:gridCol>
                <a:gridCol w="329184">
                  <a:extLst>
                    <a:ext uri="{9D8B030D-6E8A-4147-A177-3AD203B41FA5}">
                      <a16:colId xmlns:a16="http://schemas.microsoft.com/office/drawing/2014/main" val="505028842"/>
                    </a:ext>
                  </a:extLst>
                </a:gridCol>
                <a:gridCol w="329184">
                  <a:extLst>
                    <a:ext uri="{9D8B030D-6E8A-4147-A177-3AD203B41FA5}">
                      <a16:colId xmlns:a16="http://schemas.microsoft.com/office/drawing/2014/main" val="3146831752"/>
                    </a:ext>
                  </a:extLst>
                </a:gridCol>
                <a:gridCol w="329184">
                  <a:extLst>
                    <a:ext uri="{9D8B030D-6E8A-4147-A177-3AD203B41FA5}">
                      <a16:colId xmlns:a16="http://schemas.microsoft.com/office/drawing/2014/main" val="2041729233"/>
                    </a:ext>
                  </a:extLst>
                </a:gridCol>
                <a:gridCol w="329184">
                  <a:extLst>
                    <a:ext uri="{9D8B030D-6E8A-4147-A177-3AD203B41FA5}">
                      <a16:colId xmlns:a16="http://schemas.microsoft.com/office/drawing/2014/main" val="201452931"/>
                    </a:ext>
                  </a:extLst>
                </a:gridCol>
                <a:gridCol w="329184">
                  <a:extLst>
                    <a:ext uri="{9D8B030D-6E8A-4147-A177-3AD203B41FA5}">
                      <a16:colId xmlns:a16="http://schemas.microsoft.com/office/drawing/2014/main" val="2826596378"/>
                    </a:ext>
                  </a:extLst>
                </a:gridCol>
                <a:gridCol w="329184">
                  <a:extLst>
                    <a:ext uri="{9D8B030D-6E8A-4147-A177-3AD203B41FA5}">
                      <a16:colId xmlns:a16="http://schemas.microsoft.com/office/drawing/2014/main" val="1540270587"/>
                    </a:ext>
                  </a:extLst>
                </a:gridCol>
                <a:gridCol w="329184">
                  <a:extLst>
                    <a:ext uri="{9D8B030D-6E8A-4147-A177-3AD203B41FA5}">
                      <a16:colId xmlns:a16="http://schemas.microsoft.com/office/drawing/2014/main" val="923801386"/>
                    </a:ext>
                  </a:extLst>
                </a:gridCol>
                <a:gridCol w="329184">
                  <a:extLst>
                    <a:ext uri="{9D8B030D-6E8A-4147-A177-3AD203B41FA5}">
                      <a16:colId xmlns:a16="http://schemas.microsoft.com/office/drawing/2014/main" val="1046227186"/>
                    </a:ext>
                  </a:extLst>
                </a:gridCol>
                <a:gridCol w="329184">
                  <a:extLst>
                    <a:ext uri="{9D8B030D-6E8A-4147-A177-3AD203B41FA5}">
                      <a16:colId xmlns:a16="http://schemas.microsoft.com/office/drawing/2014/main" val="27158844"/>
                    </a:ext>
                  </a:extLst>
                </a:gridCol>
                <a:gridCol w="329184">
                  <a:extLst>
                    <a:ext uri="{9D8B030D-6E8A-4147-A177-3AD203B41FA5}">
                      <a16:colId xmlns:a16="http://schemas.microsoft.com/office/drawing/2014/main" val="4039546183"/>
                    </a:ext>
                  </a:extLst>
                </a:gridCol>
                <a:gridCol w="329184">
                  <a:extLst>
                    <a:ext uri="{9D8B030D-6E8A-4147-A177-3AD203B41FA5}">
                      <a16:colId xmlns:a16="http://schemas.microsoft.com/office/drawing/2014/main" val="209751274"/>
                    </a:ext>
                  </a:extLst>
                </a:gridCol>
                <a:gridCol w="329184">
                  <a:extLst>
                    <a:ext uri="{9D8B030D-6E8A-4147-A177-3AD203B41FA5}">
                      <a16:colId xmlns:a16="http://schemas.microsoft.com/office/drawing/2014/main" val="1099233232"/>
                    </a:ext>
                  </a:extLst>
                </a:gridCol>
                <a:gridCol w="329184">
                  <a:extLst>
                    <a:ext uri="{9D8B030D-6E8A-4147-A177-3AD203B41FA5}">
                      <a16:colId xmlns:a16="http://schemas.microsoft.com/office/drawing/2014/main" val="365794232"/>
                    </a:ext>
                  </a:extLst>
                </a:gridCol>
                <a:gridCol w="329184">
                  <a:extLst>
                    <a:ext uri="{9D8B030D-6E8A-4147-A177-3AD203B41FA5}">
                      <a16:colId xmlns:a16="http://schemas.microsoft.com/office/drawing/2014/main" val="939162582"/>
                    </a:ext>
                  </a:extLst>
                </a:gridCol>
                <a:gridCol w="329184">
                  <a:extLst>
                    <a:ext uri="{9D8B030D-6E8A-4147-A177-3AD203B41FA5}">
                      <a16:colId xmlns:a16="http://schemas.microsoft.com/office/drawing/2014/main" val="1387996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20365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rbb24 - 2025-06-11 16:37:46</a:t>
                      </a:r>
                      <a:r>
                        <a:rPr kumimoji="0" lang="de-DE" sz="1000" b="0" i="0" u="none" strike="noStrike" kern="1200" cap="none" spc="0" normalizeH="0" baseline="0" noProof="0">
                          <a:ln>
                            <a:noFill/>
                          </a:ln>
                          <a:solidFill>
                            <a:prstClr val="black"/>
                          </a:solidFill>
                          <a:effectLst/>
                          <a:uLnTx/>
                          <a:uFillTx/>
                          <a:latin typeface="Calibri"/>
                          <a:ea typeface="+mn-ea"/>
                          <a:cs typeface="+mn-cs"/>
                        </a:rPr>
                        <a:t>
 In Polen hat Ministerpräsident Donald Tusk am Mittwoch die Vertrauensabstimmung im Parlament in Warschau gewonnen. Nach der Wahl des Rechtskonservativen Karol Nawrocki bei der Präsidentenwahl hat Tusk die Vertrauensfrage gestellt. Damit wollte er sichergehen, dass alle in seinem proeuropäischen Mitte-Links-Bündnis hinter ihm stehen.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68611903"/>
                  </a:ext>
                </a:extLst>
              </a:tr>
            </a:tbl>
          </a:graphicData>
        </a:graphic>
      </p:graphicFrame>
      <p:sp>
        <p:nvSpPr>
          <p:cNvPr id="4" name="Text Placeholder 3">
            <a:extLst>
              <a:ext uri="{FF2B5EF4-FFF2-40B4-BE49-F238E27FC236}">
                <a16:creationId xmlns:a16="http://schemas.microsoft.com/office/drawing/2014/main" id="{B3A6D154-027B-4C2D-A2A5-9E76E4A8DAC0}"/>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537654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CDC02-3409-4322-9DCC-E39C1F89D7DE}"/>
              </a:ext>
            </a:extLst>
          </p:cNvPr>
          <p:cNvSpPr>
            <a:spLocks noGrp="1"/>
          </p:cNvSpPr>
          <p:nvPr>
            <p:ph type="title"/>
          </p:nvPr>
        </p:nvSpPr>
        <p:spPr/>
        <p:txBody>
          <a:bodyPr/>
          <a:lstStyle/>
          <a:p>
            <a:r>
              <a:rPr lang="en-US"/>
              <a:t>Facebook Own Posts Table | Alle - 9 of 24</a:t>
            </a:r>
          </a:p>
        </p:txBody>
      </p:sp>
      <p:graphicFrame>
        <p:nvGraphicFramePr>
          <p:cNvPr id="5" name="Table Placeholder 4">
            <a:extLst>
              <a:ext uri="{FF2B5EF4-FFF2-40B4-BE49-F238E27FC236}">
                <a16:creationId xmlns:a16="http://schemas.microsoft.com/office/drawing/2014/main" id="{77015BE6-8DA6-4EFB-A10E-8F0919C26319}"/>
              </a:ext>
            </a:extLst>
          </p:cNvPr>
          <p:cNvGraphicFramePr>
            <a:graphicFrameLocks noGrp="1"/>
          </p:cNvGraphicFramePr>
          <p:nvPr>
            <p:ph type="tbl" sz="quarter" idx="13"/>
            <p:extLst>
              <p:ext uri="{D42A27DB-BD31-4B8C-83A1-F6EECF244321}">
                <p14:modId xmlns:p14="http://schemas.microsoft.com/office/powerpoint/2010/main" val="3125187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2554942"/>
                    </a:ext>
                  </a:extLst>
                </a:gridCol>
                <a:gridCol w="493776">
                  <a:extLst>
                    <a:ext uri="{9D8B030D-6E8A-4147-A177-3AD203B41FA5}">
                      <a16:colId xmlns:a16="http://schemas.microsoft.com/office/drawing/2014/main" val="4022121945"/>
                    </a:ext>
                  </a:extLst>
                </a:gridCol>
                <a:gridCol w="329184">
                  <a:extLst>
                    <a:ext uri="{9D8B030D-6E8A-4147-A177-3AD203B41FA5}">
                      <a16:colId xmlns:a16="http://schemas.microsoft.com/office/drawing/2014/main" val="3184369634"/>
                    </a:ext>
                  </a:extLst>
                </a:gridCol>
                <a:gridCol w="329184">
                  <a:extLst>
                    <a:ext uri="{9D8B030D-6E8A-4147-A177-3AD203B41FA5}">
                      <a16:colId xmlns:a16="http://schemas.microsoft.com/office/drawing/2014/main" val="978149509"/>
                    </a:ext>
                  </a:extLst>
                </a:gridCol>
                <a:gridCol w="329184">
                  <a:extLst>
                    <a:ext uri="{9D8B030D-6E8A-4147-A177-3AD203B41FA5}">
                      <a16:colId xmlns:a16="http://schemas.microsoft.com/office/drawing/2014/main" val="2756039531"/>
                    </a:ext>
                  </a:extLst>
                </a:gridCol>
                <a:gridCol w="329184">
                  <a:extLst>
                    <a:ext uri="{9D8B030D-6E8A-4147-A177-3AD203B41FA5}">
                      <a16:colId xmlns:a16="http://schemas.microsoft.com/office/drawing/2014/main" val="2755945916"/>
                    </a:ext>
                  </a:extLst>
                </a:gridCol>
                <a:gridCol w="329184">
                  <a:extLst>
                    <a:ext uri="{9D8B030D-6E8A-4147-A177-3AD203B41FA5}">
                      <a16:colId xmlns:a16="http://schemas.microsoft.com/office/drawing/2014/main" val="3346179711"/>
                    </a:ext>
                  </a:extLst>
                </a:gridCol>
                <a:gridCol w="329184">
                  <a:extLst>
                    <a:ext uri="{9D8B030D-6E8A-4147-A177-3AD203B41FA5}">
                      <a16:colId xmlns:a16="http://schemas.microsoft.com/office/drawing/2014/main" val="1810922097"/>
                    </a:ext>
                  </a:extLst>
                </a:gridCol>
                <a:gridCol w="329184">
                  <a:extLst>
                    <a:ext uri="{9D8B030D-6E8A-4147-A177-3AD203B41FA5}">
                      <a16:colId xmlns:a16="http://schemas.microsoft.com/office/drawing/2014/main" val="4252155686"/>
                    </a:ext>
                  </a:extLst>
                </a:gridCol>
                <a:gridCol w="329184">
                  <a:extLst>
                    <a:ext uri="{9D8B030D-6E8A-4147-A177-3AD203B41FA5}">
                      <a16:colId xmlns:a16="http://schemas.microsoft.com/office/drawing/2014/main" val="1147923758"/>
                    </a:ext>
                  </a:extLst>
                </a:gridCol>
                <a:gridCol w="329184">
                  <a:extLst>
                    <a:ext uri="{9D8B030D-6E8A-4147-A177-3AD203B41FA5}">
                      <a16:colId xmlns:a16="http://schemas.microsoft.com/office/drawing/2014/main" val="163476180"/>
                    </a:ext>
                  </a:extLst>
                </a:gridCol>
                <a:gridCol w="329184">
                  <a:extLst>
                    <a:ext uri="{9D8B030D-6E8A-4147-A177-3AD203B41FA5}">
                      <a16:colId xmlns:a16="http://schemas.microsoft.com/office/drawing/2014/main" val="2521072467"/>
                    </a:ext>
                  </a:extLst>
                </a:gridCol>
                <a:gridCol w="329184">
                  <a:extLst>
                    <a:ext uri="{9D8B030D-6E8A-4147-A177-3AD203B41FA5}">
                      <a16:colId xmlns:a16="http://schemas.microsoft.com/office/drawing/2014/main" val="3374442984"/>
                    </a:ext>
                  </a:extLst>
                </a:gridCol>
                <a:gridCol w="329184">
                  <a:extLst>
                    <a:ext uri="{9D8B030D-6E8A-4147-A177-3AD203B41FA5}">
                      <a16:colId xmlns:a16="http://schemas.microsoft.com/office/drawing/2014/main" val="1209701472"/>
                    </a:ext>
                  </a:extLst>
                </a:gridCol>
                <a:gridCol w="329184">
                  <a:extLst>
                    <a:ext uri="{9D8B030D-6E8A-4147-A177-3AD203B41FA5}">
                      <a16:colId xmlns:a16="http://schemas.microsoft.com/office/drawing/2014/main" val="3646505222"/>
                    </a:ext>
                  </a:extLst>
                </a:gridCol>
                <a:gridCol w="329184">
                  <a:extLst>
                    <a:ext uri="{9D8B030D-6E8A-4147-A177-3AD203B41FA5}">
                      <a16:colId xmlns:a16="http://schemas.microsoft.com/office/drawing/2014/main" val="2538937534"/>
                    </a:ext>
                  </a:extLst>
                </a:gridCol>
                <a:gridCol w="329184">
                  <a:extLst>
                    <a:ext uri="{9D8B030D-6E8A-4147-A177-3AD203B41FA5}">
                      <a16:colId xmlns:a16="http://schemas.microsoft.com/office/drawing/2014/main" val="1502976286"/>
                    </a:ext>
                  </a:extLst>
                </a:gridCol>
                <a:gridCol w="329184">
                  <a:extLst>
                    <a:ext uri="{9D8B030D-6E8A-4147-A177-3AD203B41FA5}">
                      <a16:colId xmlns:a16="http://schemas.microsoft.com/office/drawing/2014/main" val="1048170297"/>
                    </a:ext>
                  </a:extLst>
                </a:gridCol>
                <a:gridCol w="329184">
                  <a:extLst>
                    <a:ext uri="{9D8B030D-6E8A-4147-A177-3AD203B41FA5}">
                      <a16:colId xmlns:a16="http://schemas.microsoft.com/office/drawing/2014/main" val="1766172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99234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rbb24 - 2025-06-11 16:34:01</a:t>
                      </a:r>
                      <a:r>
                        <a:rPr kumimoji="0" lang="de-DE" sz="1000" b="0" i="0" u="none" strike="noStrike" kern="1200" cap="none" spc="0" normalizeH="0" baseline="0" noProof="0">
                          <a:ln>
                            <a:noFill/>
                          </a:ln>
                          <a:solidFill>
                            <a:prstClr val="black"/>
                          </a:solidFill>
                          <a:effectLst/>
                          <a:uLnTx/>
                          <a:uFillTx/>
                          <a:latin typeface="Calibri"/>
                          <a:ea typeface="+mn-ea"/>
                          <a:cs typeface="+mn-cs"/>
                        </a:rPr>
                        <a:t>
 Mach's jut, Toni! Das gerade ein Jahr alt gewordene Flusspferd Toni wird noch in diesem Jahr Berlin verlassen. Diese Entscheidung ist laut Zoo auf Empfehlung des Europäischen Erhaltungszuchtprogramms (EEP) gefallen - im Sinne des Tieres und der gesamten Population. Wann genau es soweit sein wird und was Tonis Ziel sein wird, wird noch entschieden.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07608224"/>
                  </a:ext>
                </a:extLst>
              </a:tr>
            </a:tbl>
          </a:graphicData>
        </a:graphic>
      </p:graphicFrame>
      <p:sp>
        <p:nvSpPr>
          <p:cNvPr id="4" name="Text Placeholder 3">
            <a:extLst>
              <a:ext uri="{FF2B5EF4-FFF2-40B4-BE49-F238E27FC236}">
                <a16:creationId xmlns:a16="http://schemas.microsoft.com/office/drawing/2014/main" id="{19A13DAF-B75E-4293-B76E-AD0D3C59E2EC}"/>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5833386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07EB6-DBFD-4E7B-852E-09DC38D2103B}"/>
              </a:ext>
            </a:extLst>
          </p:cNvPr>
          <p:cNvSpPr>
            <a:spLocks noGrp="1"/>
          </p:cNvSpPr>
          <p:nvPr>
            <p:ph type="title"/>
          </p:nvPr>
        </p:nvSpPr>
        <p:spPr/>
        <p:txBody>
          <a:bodyPr/>
          <a:lstStyle/>
          <a:p>
            <a:r>
              <a:rPr lang="en-US"/>
              <a:t>Facebook Own Posts Table | Alle - 10 of 24</a:t>
            </a:r>
          </a:p>
        </p:txBody>
      </p:sp>
      <p:graphicFrame>
        <p:nvGraphicFramePr>
          <p:cNvPr id="5" name="Table Placeholder 4">
            <a:extLst>
              <a:ext uri="{FF2B5EF4-FFF2-40B4-BE49-F238E27FC236}">
                <a16:creationId xmlns:a16="http://schemas.microsoft.com/office/drawing/2014/main" id="{07663167-B04C-4E72-990E-6601038E19A8}"/>
              </a:ext>
            </a:extLst>
          </p:cNvPr>
          <p:cNvGraphicFramePr>
            <a:graphicFrameLocks noGrp="1"/>
          </p:cNvGraphicFramePr>
          <p:nvPr>
            <p:ph type="tbl" sz="quarter" idx="13"/>
            <p:extLst>
              <p:ext uri="{D42A27DB-BD31-4B8C-83A1-F6EECF244321}">
                <p14:modId xmlns:p14="http://schemas.microsoft.com/office/powerpoint/2010/main" val="858325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760567984"/>
                    </a:ext>
                  </a:extLst>
                </a:gridCol>
                <a:gridCol w="493776">
                  <a:extLst>
                    <a:ext uri="{9D8B030D-6E8A-4147-A177-3AD203B41FA5}">
                      <a16:colId xmlns:a16="http://schemas.microsoft.com/office/drawing/2014/main" val="1139807073"/>
                    </a:ext>
                  </a:extLst>
                </a:gridCol>
                <a:gridCol w="329184">
                  <a:extLst>
                    <a:ext uri="{9D8B030D-6E8A-4147-A177-3AD203B41FA5}">
                      <a16:colId xmlns:a16="http://schemas.microsoft.com/office/drawing/2014/main" val="1254564485"/>
                    </a:ext>
                  </a:extLst>
                </a:gridCol>
                <a:gridCol w="329184">
                  <a:extLst>
                    <a:ext uri="{9D8B030D-6E8A-4147-A177-3AD203B41FA5}">
                      <a16:colId xmlns:a16="http://schemas.microsoft.com/office/drawing/2014/main" val="1053022885"/>
                    </a:ext>
                  </a:extLst>
                </a:gridCol>
                <a:gridCol w="329184">
                  <a:extLst>
                    <a:ext uri="{9D8B030D-6E8A-4147-A177-3AD203B41FA5}">
                      <a16:colId xmlns:a16="http://schemas.microsoft.com/office/drawing/2014/main" val="2071867100"/>
                    </a:ext>
                  </a:extLst>
                </a:gridCol>
                <a:gridCol w="329184">
                  <a:extLst>
                    <a:ext uri="{9D8B030D-6E8A-4147-A177-3AD203B41FA5}">
                      <a16:colId xmlns:a16="http://schemas.microsoft.com/office/drawing/2014/main" val="1875269245"/>
                    </a:ext>
                  </a:extLst>
                </a:gridCol>
                <a:gridCol w="329184">
                  <a:extLst>
                    <a:ext uri="{9D8B030D-6E8A-4147-A177-3AD203B41FA5}">
                      <a16:colId xmlns:a16="http://schemas.microsoft.com/office/drawing/2014/main" val="1972856412"/>
                    </a:ext>
                  </a:extLst>
                </a:gridCol>
                <a:gridCol w="329184">
                  <a:extLst>
                    <a:ext uri="{9D8B030D-6E8A-4147-A177-3AD203B41FA5}">
                      <a16:colId xmlns:a16="http://schemas.microsoft.com/office/drawing/2014/main" val="1337681333"/>
                    </a:ext>
                  </a:extLst>
                </a:gridCol>
                <a:gridCol w="329184">
                  <a:extLst>
                    <a:ext uri="{9D8B030D-6E8A-4147-A177-3AD203B41FA5}">
                      <a16:colId xmlns:a16="http://schemas.microsoft.com/office/drawing/2014/main" val="1999662096"/>
                    </a:ext>
                  </a:extLst>
                </a:gridCol>
                <a:gridCol w="329184">
                  <a:extLst>
                    <a:ext uri="{9D8B030D-6E8A-4147-A177-3AD203B41FA5}">
                      <a16:colId xmlns:a16="http://schemas.microsoft.com/office/drawing/2014/main" val="4118415238"/>
                    </a:ext>
                  </a:extLst>
                </a:gridCol>
                <a:gridCol w="329184">
                  <a:extLst>
                    <a:ext uri="{9D8B030D-6E8A-4147-A177-3AD203B41FA5}">
                      <a16:colId xmlns:a16="http://schemas.microsoft.com/office/drawing/2014/main" val="2485105451"/>
                    </a:ext>
                  </a:extLst>
                </a:gridCol>
                <a:gridCol w="329184">
                  <a:extLst>
                    <a:ext uri="{9D8B030D-6E8A-4147-A177-3AD203B41FA5}">
                      <a16:colId xmlns:a16="http://schemas.microsoft.com/office/drawing/2014/main" val="3510474581"/>
                    </a:ext>
                  </a:extLst>
                </a:gridCol>
                <a:gridCol w="329184">
                  <a:extLst>
                    <a:ext uri="{9D8B030D-6E8A-4147-A177-3AD203B41FA5}">
                      <a16:colId xmlns:a16="http://schemas.microsoft.com/office/drawing/2014/main" val="119581439"/>
                    </a:ext>
                  </a:extLst>
                </a:gridCol>
                <a:gridCol w="329184">
                  <a:extLst>
                    <a:ext uri="{9D8B030D-6E8A-4147-A177-3AD203B41FA5}">
                      <a16:colId xmlns:a16="http://schemas.microsoft.com/office/drawing/2014/main" val="3749841738"/>
                    </a:ext>
                  </a:extLst>
                </a:gridCol>
                <a:gridCol w="329184">
                  <a:extLst>
                    <a:ext uri="{9D8B030D-6E8A-4147-A177-3AD203B41FA5}">
                      <a16:colId xmlns:a16="http://schemas.microsoft.com/office/drawing/2014/main" val="1907472845"/>
                    </a:ext>
                  </a:extLst>
                </a:gridCol>
                <a:gridCol w="329184">
                  <a:extLst>
                    <a:ext uri="{9D8B030D-6E8A-4147-A177-3AD203B41FA5}">
                      <a16:colId xmlns:a16="http://schemas.microsoft.com/office/drawing/2014/main" val="2245380699"/>
                    </a:ext>
                  </a:extLst>
                </a:gridCol>
                <a:gridCol w="329184">
                  <a:extLst>
                    <a:ext uri="{9D8B030D-6E8A-4147-A177-3AD203B41FA5}">
                      <a16:colId xmlns:a16="http://schemas.microsoft.com/office/drawing/2014/main" val="1186599610"/>
                    </a:ext>
                  </a:extLst>
                </a:gridCol>
                <a:gridCol w="329184">
                  <a:extLst>
                    <a:ext uri="{9D8B030D-6E8A-4147-A177-3AD203B41FA5}">
                      <a16:colId xmlns:a16="http://schemas.microsoft.com/office/drawing/2014/main" val="1754829882"/>
                    </a:ext>
                  </a:extLst>
                </a:gridCol>
                <a:gridCol w="329184">
                  <a:extLst>
                    <a:ext uri="{9D8B030D-6E8A-4147-A177-3AD203B41FA5}">
                      <a16:colId xmlns:a16="http://schemas.microsoft.com/office/drawing/2014/main" val="915559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932394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radioeins - 2025-06-11 16:03:26</a:t>
                      </a:r>
                      <a:r>
                        <a:rPr kumimoji="0" lang="de-DE" sz="1000" b="0" i="0" u="none" strike="noStrike" kern="1200" cap="none" spc="0" normalizeH="0" baseline="0" noProof="0">
                          <a:ln>
                            <a:noFill/>
                          </a:ln>
                          <a:solidFill>
                            <a:prstClr val="black"/>
                          </a:solidFill>
                          <a:effectLst/>
                          <a:uLnTx/>
                          <a:uFillTx/>
                          <a:latin typeface="Calibri"/>
                          <a:ea typeface="+mn-ea"/>
                          <a:cs typeface="+mn-cs"/>
                        </a:rPr>
                        <a:t>
 Kaum jemand in Deutschland verkörpert den Sound der 20er und 30er Jahre so authentisch wie Max Raabe. Der Sänger hat uns erzählt, wie er zu dieser speziellen Musik gekommen ist, warum sie zeitlos ist und auch heute noch so gut funktioniert.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18092011"/>
                  </a:ext>
                </a:extLst>
              </a:tr>
            </a:tbl>
          </a:graphicData>
        </a:graphic>
      </p:graphicFrame>
      <p:sp>
        <p:nvSpPr>
          <p:cNvPr id="4" name="Text Placeholder 3">
            <a:extLst>
              <a:ext uri="{FF2B5EF4-FFF2-40B4-BE49-F238E27FC236}">
                <a16:creationId xmlns:a16="http://schemas.microsoft.com/office/drawing/2014/main" id="{25F038D5-9D9F-4DBB-892B-754D4C1405B7}"/>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100717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6A578-2C35-4932-88F8-0B3738AF3715}"/>
              </a:ext>
            </a:extLst>
          </p:cNvPr>
          <p:cNvSpPr>
            <a:spLocks noGrp="1"/>
          </p:cNvSpPr>
          <p:nvPr>
            <p:ph type="title"/>
          </p:nvPr>
        </p:nvSpPr>
        <p:spPr/>
        <p:txBody>
          <a:bodyPr/>
          <a:lstStyle/>
          <a:p>
            <a:r>
              <a:rPr lang="en-US"/>
              <a:t>Facebook Own Posts Table | Alle - 11 of 24</a:t>
            </a:r>
          </a:p>
        </p:txBody>
      </p:sp>
      <p:graphicFrame>
        <p:nvGraphicFramePr>
          <p:cNvPr id="5" name="Table Placeholder 4">
            <a:extLst>
              <a:ext uri="{FF2B5EF4-FFF2-40B4-BE49-F238E27FC236}">
                <a16:creationId xmlns:a16="http://schemas.microsoft.com/office/drawing/2014/main" id="{AEBC935C-17D2-48C3-8583-246B38E1149D}"/>
              </a:ext>
            </a:extLst>
          </p:cNvPr>
          <p:cNvGraphicFramePr>
            <a:graphicFrameLocks noGrp="1"/>
          </p:cNvGraphicFramePr>
          <p:nvPr>
            <p:ph type="tbl" sz="quarter" idx="13"/>
            <p:extLst>
              <p:ext uri="{D42A27DB-BD31-4B8C-83A1-F6EECF244321}">
                <p14:modId xmlns:p14="http://schemas.microsoft.com/office/powerpoint/2010/main" val="213325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55965528"/>
                    </a:ext>
                  </a:extLst>
                </a:gridCol>
                <a:gridCol w="493776">
                  <a:extLst>
                    <a:ext uri="{9D8B030D-6E8A-4147-A177-3AD203B41FA5}">
                      <a16:colId xmlns:a16="http://schemas.microsoft.com/office/drawing/2014/main" val="999639523"/>
                    </a:ext>
                  </a:extLst>
                </a:gridCol>
                <a:gridCol w="329184">
                  <a:extLst>
                    <a:ext uri="{9D8B030D-6E8A-4147-A177-3AD203B41FA5}">
                      <a16:colId xmlns:a16="http://schemas.microsoft.com/office/drawing/2014/main" val="2051174098"/>
                    </a:ext>
                  </a:extLst>
                </a:gridCol>
                <a:gridCol w="329184">
                  <a:extLst>
                    <a:ext uri="{9D8B030D-6E8A-4147-A177-3AD203B41FA5}">
                      <a16:colId xmlns:a16="http://schemas.microsoft.com/office/drawing/2014/main" val="3144336966"/>
                    </a:ext>
                  </a:extLst>
                </a:gridCol>
                <a:gridCol w="329184">
                  <a:extLst>
                    <a:ext uri="{9D8B030D-6E8A-4147-A177-3AD203B41FA5}">
                      <a16:colId xmlns:a16="http://schemas.microsoft.com/office/drawing/2014/main" val="3091126032"/>
                    </a:ext>
                  </a:extLst>
                </a:gridCol>
                <a:gridCol w="329184">
                  <a:extLst>
                    <a:ext uri="{9D8B030D-6E8A-4147-A177-3AD203B41FA5}">
                      <a16:colId xmlns:a16="http://schemas.microsoft.com/office/drawing/2014/main" val="2135555615"/>
                    </a:ext>
                  </a:extLst>
                </a:gridCol>
                <a:gridCol w="329184">
                  <a:extLst>
                    <a:ext uri="{9D8B030D-6E8A-4147-A177-3AD203B41FA5}">
                      <a16:colId xmlns:a16="http://schemas.microsoft.com/office/drawing/2014/main" val="765846217"/>
                    </a:ext>
                  </a:extLst>
                </a:gridCol>
                <a:gridCol w="329184">
                  <a:extLst>
                    <a:ext uri="{9D8B030D-6E8A-4147-A177-3AD203B41FA5}">
                      <a16:colId xmlns:a16="http://schemas.microsoft.com/office/drawing/2014/main" val="3091693017"/>
                    </a:ext>
                  </a:extLst>
                </a:gridCol>
                <a:gridCol w="329184">
                  <a:extLst>
                    <a:ext uri="{9D8B030D-6E8A-4147-A177-3AD203B41FA5}">
                      <a16:colId xmlns:a16="http://schemas.microsoft.com/office/drawing/2014/main" val="1751098595"/>
                    </a:ext>
                  </a:extLst>
                </a:gridCol>
                <a:gridCol w="329184">
                  <a:extLst>
                    <a:ext uri="{9D8B030D-6E8A-4147-A177-3AD203B41FA5}">
                      <a16:colId xmlns:a16="http://schemas.microsoft.com/office/drawing/2014/main" val="2059243457"/>
                    </a:ext>
                  </a:extLst>
                </a:gridCol>
                <a:gridCol w="329184">
                  <a:extLst>
                    <a:ext uri="{9D8B030D-6E8A-4147-A177-3AD203B41FA5}">
                      <a16:colId xmlns:a16="http://schemas.microsoft.com/office/drawing/2014/main" val="1623523577"/>
                    </a:ext>
                  </a:extLst>
                </a:gridCol>
                <a:gridCol w="329184">
                  <a:extLst>
                    <a:ext uri="{9D8B030D-6E8A-4147-A177-3AD203B41FA5}">
                      <a16:colId xmlns:a16="http://schemas.microsoft.com/office/drawing/2014/main" val="1518376072"/>
                    </a:ext>
                  </a:extLst>
                </a:gridCol>
                <a:gridCol w="329184">
                  <a:extLst>
                    <a:ext uri="{9D8B030D-6E8A-4147-A177-3AD203B41FA5}">
                      <a16:colId xmlns:a16="http://schemas.microsoft.com/office/drawing/2014/main" val="929288071"/>
                    </a:ext>
                  </a:extLst>
                </a:gridCol>
                <a:gridCol w="329184">
                  <a:extLst>
                    <a:ext uri="{9D8B030D-6E8A-4147-A177-3AD203B41FA5}">
                      <a16:colId xmlns:a16="http://schemas.microsoft.com/office/drawing/2014/main" val="2613103720"/>
                    </a:ext>
                  </a:extLst>
                </a:gridCol>
                <a:gridCol w="329184">
                  <a:extLst>
                    <a:ext uri="{9D8B030D-6E8A-4147-A177-3AD203B41FA5}">
                      <a16:colId xmlns:a16="http://schemas.microsoft.com/office/drawing/2014/main" val="93761460"/>
                    </a:ext>
                  </a:extLst>
                </a:gridCol>
                <a:gridCol w="329184">
                  <a:extLst>
                    <a:ext uri="{9D8B030D-6E8A-4147-A177-3AD203B41FA5}">
                      <a16:colId xmlns:a16="http://schemas.microsoft.com/office/drawing/2014/main" val="2395818045"/>
                    </a:ext>
                  </a:extLst>
                </a:gridCol>
                <a:gridCol w="329184">
                  <a:extLst>
                    <a:ext uri="{9D8B030D-6E8A-4147-A177-3AD203B41FA5}">
                      <a16:colId xmlns:a16="http://schemas.microsoft.com/office/drawing/2014/main" val="4282128218"/>
                    </a:ext>
                  </a:extLst>
                </a:gridCol>
                <a:gridCol w="329184">
                  <a:extLst>
                    <a:ext uri="{9D8B030D-6E8A-4147-A177-3AD203B41FA5}">
                      <a16:colId xmlns:a16="http://schemas.microsoft.com/office/drawing/2014/main" val="3983405147"/>
                    </a:ext>
                  </a:extLst>
                </a:gridCol>
                <a:gridCol w="329184">
                  <a:extLst>
                    <a:ext uri="{9D8B030D-6E8A-4147-A177-3AD203B41FA5}">
                      <a16:colId xmlns:a16="http://schemas.microsoft.com/office/drawing/2014/main" val="3768275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739074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 - 2025-06-11 15:30:07</a:t>
                      </a:r>
                      <a:r>
                        <a:rPr kumimoji="0" lang="de-DE" sz="1000" b="0" i="0" u="none" strike="noStrike" kern="1200" cap="none" spc="0" normalizeH="0" baseline="0" noProof="0">
                          <a:ln>
                            <a:noFill/>
                          </a:ln>
                          <a:solidFill>
                            <a:prstClr val="black"/>
                          </a:solidFill>
                          <a:effectLst/>
                          <a:uLnTx/>
                          <a:uFillTx/>
                          <a:latin typeface="Calibri"/>
                          <a:ea typeface="+mn-ea"/>
                          <a:cs typeface="+mn-cs"/>
                        </a:rPr>
                        <a:t>
 🏝️Welche Reise-Tipps kennt ihr noch?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24104373"/>
                  </a:ext>
                </a:extLst>
              </a:tr>
            </a:tbl>
          </a:graphicData>
        </a:graphic>
      </p:graphicFrame>
      <p:sp>
        <p:nvSpPr>
          <p:cNvPr id="4" name="Text Placeholder 3">
            <a:extLst>
              <a:ext uri="{FF2B5EF4-FFF2-40B4-BE49-F238E27FC236}">
                <a16:creationId xmlns:a16="http://schemas.microsoft.com/office/drawing/2014/main" id="{982CAB65-06E6-4BF7-B457-56448F990D07}"/>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832633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D0C8A-FFD7-4E69-8851-3BC605C4141F}"/>
              </a:ext>
            </a:extLst>
          </p:cNvPr>
          <p:cNvSpPr>
            <a:spLocks noGrp="1"/>
          </p:cNvSpPr>
          <p:nvPr>
            <p:ph type="title"/>
          </p:nvPr>
        </p:nvSpPr>
        <p:spPr/>
        <p:txBody>
          <a:bodyPr/>
          <a:lstStyle/>
          <a:p>
            <a:r>
              <a:rPr lang="en-US"/>
              <a:t>Facebook Own Posts Table | Alle - 12 of 24</a:t>
            </a:r>
          </a:p>
        </p:txBody>
      </p:sp>
      <p:graphicFrame>
        <p:nvGraphicFramePr>
          <p:cNvPr id="5" name="Table Placeholder 4">
            <a:extLst>
              <a:ext uri="{FF2B5EF4-FFF2-40B4-BE49-F238E27FC236}">
                <a16:creationId xmlns:a16="http://schemas.microsoft.com/office/drawing/2014/main" id="{669DFDA7-A812-407E-A7D9-C66BD7C2E7CE}"/>
              </a:ext>
            </a:extLst>
          </p:cNvPr>
          <p:cNvGraphicFramePr>
            <a:graphicFrameLocks noGrp="1"/>
          </p:cNvGraphicFramePr>
          <p:nvPr>
            <p:ph type="tbl" sz="quarter" idx="13"/>
            <p:extLst>
              <p:ext uri="{D42A27DB-BD31-4B8C-83A1-F6EECF244321}">
                <p14:modId xmlns:p14="http://schemas.microsoft.com/office/powerpoint/2010/main" val="65287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11120298"/>
                    </a:ext>
                  </a:extLst>
                </a:gridCol>
                <a:gridCol w="493776">
                  <a:extLst>
                    <a:ext uri="{9D8B030D-6E8A-4147-A177-3AD203B41FA5}">
                      <a16:colId xmlns:a16="http://schemas.microsoft.com/office/drawing/2014/main" val="3887067197"/>
                    </a:ext>
                  </a:extLst>
                </a:gridCol>
                <a:gridCol w="329184">
                  <a:extLst>
                    <a:ext uri="{9D8B030D-6E8A-4147-A177-3AD203B41FA5}">
                      <a16:colId xmlns:a16="http://schemas.microsoft.com/office/drawing/2014/main" val="415071441"/>
                    </a:ext>
                  </a:extLst>
                </a:gridCol>
                <a:gridCol w="329184">
                  <a:extLst>
                    <a:ext uri="{9D8B030D-6E8A-4147-A177-3AD203B41FA5}">
                      <a16:colId xmlns:a16="http://schemas.microsoft.com/office/drawing/2014/main" val="3265953454"/>
                    </a:ext>
                  </a:extLst>
                </a:gridCol>
                <a:gridCol w="329184">
                  <a:extLst>
                    <a:ext uri="{9D8B030D-6E8A-4147-A177-3AD203B41FA5}">
                      <a16:colId xmlns:a16="http://schemas.microsoft.com/office/drawing/2014/main" val="2238193056"/>
                    </a:ext>
                  </a:extLst>
                </a:gridCol>
                <a:gridCol w="329184">
                  <a:extLst>
                    <a:ext uri="{9D8B030D-6E8A-4147-A177-3AD203B41FA5}">
                      <a16:colId xmlns:a16="http://schemas.microsoft.com/office/drawing/2014/main" val="3909255798"/>
                    </a:ext>
                  </a:extLst>
                </a:gridCol>
                <a:gridCol w="329184">
                  <a:extLst>
                    <a:ext uri="{9D8B030D-6E8A-4147-A177-3AD203B41FA5}">
                      <a16:colId xmlns:a16="http://schemas.microsoft.com/office/drawing/2014/main" val="2589602978"/>
                    </a:ext>
                  </a:extLst>
                </a:gridCol>
                <a:gridCol w="329184">
                  <a:extLst>
                    <a:ext uri="{9D8B030D-6E8A-4147-A177-3AD203B41FA5}">
                      <a16:colId xmlns:a16="http://schemas.microsoft.com/office/drawing/2014/main" val="2784554306"/>
                    </a:ext>
                  </a:extLst>
                </a:gridCol>
                <a:gridCol w="329184">
                  <a:extLst>
                    <a:ext uri="{9D8B030D-6E8A-4147-A177-3AD203B41FA5}">
                      <a16:colId xmlns:a16="http://schemas.microsoft.com/office/drawing/2014/main" val="1669799856"/>
                    </a:ext>
                  </a:extLst>
                </a:gridCol>
                <a:gridCol w="329184">
                  <a:extLst>
                    <a:ext uri="{9D8B030D-6E8A-4147-A177-3AD203B41FA5}">
                      <a16:colId xmlns:a16="http://schemas.microsoft.com/office/drawing/2014/main" val="2187199398"/>
                    </a:ext>
                  </a:extLst>
                </a:gridCol>
                <a:gridCol w="329184">
                  <a:extLst>
                    <a:ext uri="{9D8B030D-6E8A-4147-A177-3AD203B41FA5}">
                      <a16:colId xmlns:a16="http://schemas.microsoft.com/office/drawing/2014/main" val="3389087763"/>
                    </a:ext>
                  </a:extLst>
                </a:gridCol>
                <a:gridCol w="329184">
                  <a:extLst>
                    <a:ext uri="{9D8B030D-6E8A-4147-A177-3AD203B41FA5}">
                      <a16:colId xmlns:a16="http://schemas.microsoft.com/office/drawing/2014/main" val="2394824167"/>
                    </a:ext>
                  </a:extLst>
                </a:gridCol>
                <a:gridCol w="329184">
                  <a:extLst>
                    <a:ext uri="{9D8B030D-6E8A-4147-A177-3AD203B41FA5}">
                      <a16:colId xmlns:a16="http://schemas.microsoft.com/office/drawing/2014/main" val="1402417520"/>
                    </a:ext>
                  </a:extLst>
                </a:gridCol>
                <a:gridCol w="329184">
                  <a:extLst>
                    <a:ext uri="{9D8B030D-6E8A-4147-A177-3AD203B41FA5}">
                      <a16:colId xmlns:a16="http://schemas.microsoft.com/office/drawing/2014/main" val="3174700236"/>
                    </a:ext>
                  </a:extLst>
                </a:gridCol>
                <a:gridCol w="329184">
                  <a:extLst>
                    <a:ext uri="{9D8B030D-6E8A-4147-A177-3AD203B41FA5}">
                      <a16:colId xmlns:a16="http://schemas.microsoft.com/office/drawing/2014/main" val="2818063060"/>
                    </a:ext>
                  </a:extLst>
                </a:gridCol>
                <a:gridCol w="329184">
                  <a:extLst>
                    <a:ext uri="{9D8B030D-6E8A-4147-A177-3AD203B41FA5}">
                      <a16:colId xmlns:a16="http://schemas.microsoft.com/office/drawing/2014/main" val="1988650364"/>
                    </a:ext>
                  </a:extLst>
                </a:gridCol>
                <a:gridCol w="329184">
                  <a:extLst>
                    <a:ext uri="{9D8B030D-6E8A-4147-A177-3AD203B41FA5}">
                      <a16:colId xmlns:a16="http://schemas.microsoft.com/office/drawing/2014/main" val="3152832266"/>
                    </a:ext>
                  </a:extLst>
                </a:gridCol>
                <a:gridCol w="329184">
                  <a:extLst>
                    <a:ext uri="{9D8B030D-6E8A-4147-A177-3AD203B41FA5}">
                      <a16:colId xmlns:a16="http://schemas.microsoft.com/office/drawing/2014/main" val="761396723"/>
                    </a:ext>
                  </a:extLst>
                </a:gridCol>
                <a:gridCol w="329184">
                  <a:extLst>
                    <a:ext uri="{9D8B030D-6E8A-4147-A177-3AD203B41FA5}">
                      <a16:colId xmlns:a16="http://schemas.microsoft.com/office/drawing/2014/main" val="1520349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945906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rbbKultur - 2025-06-11 15:01:48</a:t>
                      </a:r>
                      <a:r>
                        <a:rPr kumimoji="0" lang="de-DE" sz="1000" b="0" i="0" u="none" strike="noStrike" kern="1200" cap="none" spc="0" normalizeH="0" baseline="0" noProof="0">
                          <a:ln>
                            <a:noFill/>
                          </a:ln>
                          <a:solidFill>
                            <a:prstClr val="black"/>
                          </a:solidFill>
                          <a:effectLst/>
                          <a:uLnTx/>
                          <a:uFillTx/>
                          <a:latin typeface="Calibri"/>
                          <a:ea typeface="+mn-ea"/>
                          <a:cs typeface="+mn-cs"/>
                        </a:rPr>
                        <a:t>
 Dreimal wurden auf der Glienicker Brücke Agenten zwischen Ost und West ausgetauscht. Die Brücke war der perfekte Ort für diesen Austausch, da die Grenze genau in der Mitte der Brücke verlief. Auch als Filmkulisse wurde das Bauwerk vielfach genutzt, etwa im Historiendrama „Bridge of Spies – Der Unterhändler“ von Steven Spielberg.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81544358"/>
                  </a:ext>
                </a:extLst>
              </a:tr>
            </a:tbl>
          </a:graphicData>
        </a:graphic>
      </p:graphicFrame>
      <p:sp>
        <p:nvSpPr>
          <p:cNvPr id="4" name="Text Placeholder 3">
            <a:extLst>
              <a:ext uri="{FF2B5EF4-FFF2-40B4-BE49-F238E27FC236}">
                <a16:creationId xmlns:a16="http://schemas.microsoft.com/office/drawing/2014/main" id="{E5994BFA-0E75-4029-8E92-894E622C3132}"/>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304737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FE56C-5292-4BEF-8A7A-A8528A927B59}"/>
              </a:ext>
            </a:extLst>
          </p:cNvPr>
          <p:cNvSpPr>
            <a:spLocks noGrp="1"/>
          </p:cNvSpPr>
          <p:nvPr>
            <p:ph type="title"/>
          </p:nvPr>
        </p:nvSpPr>
        <p:spPr/>
        <p:txBody>
          <a:bodyPr/>
          <a:lstStyle/>
          <a:p>
            <a:r>
              <a:rPr lang="en-US"/>
              <a:t>Facebook Own Posts Table | Alle - 13 of 24</a:t>
            </a:r>
          </a:p>
        </p:txBody>
      </p:sp>
      <p:graphicFrame>
        <p:nvGraphicFramePr>
          <p:cNvPr id="5" name="Table Placeholder 4">
            <a:extLst>
              <a:ext uri="{FF2B5EF4-FFF2-40B4-BE49-F238E27FC236}">
                <a16:creationId xmlns:a16="http://schemas.microsoft.com/office/drawing/2014/main" id="{87787ECF-3B03-45C2-8C6E-15D1656A4CF6}"/>
              </a:ext>
            </a:extLst>
          </p:cNvPr>
          <p:cNvGraphicFramePr>
            <a:graphicFrameLocks noGrp="1"/>
          </p:cNvGraphicFramePr>
          <p:nvPr>
            <p:ph type="tbl" sz="quarter" idx="13"/>
            <p:extLst>
              <p:ext uri="{D42A27DB-BD31-4B8C-83A1-F6EECF244321}">
                <p14:modId xmlns:p14="http://schemas.microsoft.com/office/powerpoint/2010/main" val="88958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45841887"/>
                    </a:ext>
                  </a:extLst>
                </a:gridCol>
                <a:gridCol w="493776">
                  <a:extLst>
                    <a:ext uri="{9D8B030D-6E8A-4147-A177-3AD203B41FA5}">
                      <a16:colId xmlns:a16="http://schemas.microsoft.com/office/drawing/2014/main" val="334594139"/>
                    </a:ext>
                  </a:extLst>
                </a:gridCol>
                <a:gridCol w="329184">
                  <a:extLst>
                    <a:ext uri="{9D8B030D-6E8A-4147-A177-3AD203B41FA5}">
                      <a16:colId xmlns:a16="http://schemas.microsoft.com/office/drawing/2014/main" val="4268094953"/>
                    </a:ext>
                  </a:extLst>
                </a:gridCol>
                <a:gridCol w="329184">
                  <a:extLst>
                    <a:ext uri="{9D8B030D-6E8A-4147-A177-3AD203B41FA5}">
                      <a16:colId xmlns:a16="http://schemas.microsoft.com/office/drawing/2014/main" val="4275152399"/>
                    </a:ext>
                  </a:extLst>
                </a:gridCol>
                <a:gridCol w="329184">
                  <a:extLst>
                    <a:ext uri="{9D8B030D-6E8A-4147-A177-3AD203B41FA5}">
                      <a16:colId xmlns:a16="http://schemas.microsoft.com/office/drawing/2014/main" val="2145410864"/>
                    </a:ext>
                  </a:extLst>
                </a:gridCol>
                <a:gridCol w="329184">
                  <a:extLst>
                    <a:ext uri="{9D8B030D-6E8A-4147-A177-3AD203B41FA5}">
                      <a16:colId xmlns:a16="http://schemas.microsoft.com/office/drawing/2014/main" val="141023594"/>
                    </a:ext>
                  </a:extLst>
                </a:gridCol>
                <a:gridCol w="329184">
                  <a:extLst>
                    <a:ext uri="{9D8B030D-6E8A-4147-A177-3AD203B41FA5}">
                      <a16:colId xmlns:a16="http://schemas.microsoft.com/office/drawing/2014/main" val="2740071013"/>
                    </a:ext>
                  </a:extLst>
                </a:gridCol>
                <a:gridCol w="329184">
                  <a:extLst>
                    <a:ext uri="{9D8B030D-6E8A-4147-A177-3AD203B41FA5}">
                      <a16:colId xmlns:a16="http://schemas.microsoft.com/office/drawing/2014/main" val="1879207628"/>
                    </a:ext>
                  </a:extLst>
                </a:gridCol>
                <a:gridCol w="329184">
                  <a:extLst>
                    <a:ext uri="{9D8B030D-6E8A-4147-A177-3AD203B41FA5}">
                      <a16:colId xmlns:a16="http://schemas.microsoft.com/office/drawing/2014/main" val="3894176438"/>
                    </a:ext>
                  </a:extLst>
                </a:gridCol>
                <a:gridCol w="329184">
                  <a:extLst>
                    <a:ext uri="{9D8B030D-6E8A-4147-A177-3AD203B41FA5}">
                      <a16:colId xmlns:a16="http://schemas.microsoft.com/office/drawing/2014/main" val="884015915"/>
                    </a:ext>
                  </a:extLst>
                </a:gridCol>
                <a:gridCol w="329184">
                  <a:extLst>
                    <a:ext uri="{9D8B030D-6E8A-4147-A177-3AD203B41FA5}">
                      <a16:colId xmlns:a16="http://schemas.microsoft.com/office/drawing/2014/main" val="1716268430"/>
                    </a:ext>
                  </a:extLst>
                </a:gridCol>
                <a:gridCol w="329184">
                  <a:extLst>
                    <a:ext uri="{9D8B030D-6E8A-4147-A177-3AD203B41FA5}">
                      <a16:colId xmlns:a16="http://schemas.microsoft.com/office/drawing/2014/main" val="3988697997"/>
                    </a:ext>
                  </a:extLst>
                </a:gridCol>
                <a:gridCol w="329184">
                  <a:extLst>
                    <a:ext uri="{9D8B030D-6E8A-4147-A177-3AD203B41FA5}">
                      <a16:colId xmlns:a16="http://schemas.microsoft.com/office/drawing/2014/main" val="482868115"/>
                    </a:ext>
                  </a:extLst>
                </a:gridCol>
                <a:gridCol w="329184">
                  <a:extLst>
                    <a:ext uri="{9D8B030D-6E8A-4147-A177-3AD203B41FA5}">
                      <a16:colId xmlns:a16="http://schemas.microsoft.com/office/drawing/2014/main" val="2441528278"/>
                    </a:ext>
                  </a:extLst>
                </a:gridCol>
                <a:gridCol w="329184">
                  <a:extLst>
                    <a:ext uri="{9D8B030D-6E8A-4147-A177-3AD203B41FA5}">
                      <a16:colId xmlns:a16="http://schemas.microsoft.com/office/drawing/2014/main" val="3496412302"/>
                    </a:ext>
                  </a:extLst>
                </a:gridCol>
                <a:gridCol w="329184">
                  <a:extLst>
                    <a:ext uri="{9D8B030D-6E8A-4147-A177-3AD203B41FA5}">
                      <a16:colId xmlns:a16="http://schemas.microsoft.com/office/drawing/2014/main" val="926462086"/>
                    </a:ext>
                  </a:extLst>
                </a:gridCol>
                <a:gridCol w="329184">
                  <a:extLst>
                    <a:ext uri="{9D8B030D-6E8A-4147-A177-3AD203B41FA5}">
                      <a16:colId xmlns:a16="http://schemas.microsoft.com/office/drawing/2014/main" val="1254932211"/>
                    </a:ext>
                  </a:extLst>
                </a:gridCol>
                <a:gridCol w="329184">
                  <a:extLst>
                    <a:ext uri="{9D8B030D-6E8A-4147-A177-3AD203B41FA5}">
                      <a16:colId xmlns:a16="http://schemas.microsoft.com/office/drawing/2014/main" val="1523454202"/>
                    </a:ext>
                  </a:extLst>
                </a:gridCol>
                <a:gridCol w="329184">
                  <a:extLst>
                    <a:ext uri="{9D8B030D-6E8A-4147-A177-3AD203B41FA5}">
                      <a16:colId xmlns:a16="http://schemas.microsoft.com/office/drawing/2014/main" val="92039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06764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rbb24 - 2025-06-11 14:49:40</a:t>
                      </a:r>
                      <a:r>
                        <a:rPr kumimoji="0" lang="de-DE" sz="1000" b="0" i="0" u="none" strike="noStrike" kern="1200" cap="none" spc="0" normalizeH="0" baseline="0" noProof="0">
                          <a:ln>
                            <a:noFill/>
                          </a:ln>
                          <a:solidFill>
                            <a:prstClr val="black"/>
                          </a:solidFill>
                          <a:effectLst/>
                          <a:uLnTx/>
                          <a:uFillTx/>
                          <a:latin typeface="Calibri"/>
                          <a:ea typeface="+mn-ea"/>
                          <a:cs typeface="+mn-cs"/>
                        </a:rPr>
                        <a:t>
 Zum Fahrplanwechsel im Dezember plant der VBB Änderungen im Regionalverkehr. Während Hauptlinien gestärkt werden, entfallen Randverbindungen. Grund sind fehlende finanzielle Mittel. Welche Verbindungen betroffen sind, lest ihr hier: https://rbburl.de/regiosbrandenburg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70848379"/>
                  </a:ext>
                </a:extLst>
              </a:tr>
            </a:tbl>
          </a:graphicData>
        </a:graphic>
      </p:graphicFrame>
      <p:sp>
        <p:nvSpPr>
          <p:cNvPr id="4" name="Text Placeholder 3">
            <a:extLst>
              <a:ext uri="{FF2B5EF4-FFF2-40B4-BE49-F238E27FC236}">
                <a16:creationId xmlns:a16="http://schemas.microsoft.com/office/drawing/2014/main" id="{DEC03C99-4032-48F3-86D6-BC573AE9FC13}"/>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1653377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A6308-4CD3-4873-B691-D6BB77E38B84}"/>
              </a:ext>
            </a:extLst>
          </p:cNvPr>
          <p:cNvSpPr>
            <a:spLocks noGrp="1"/>
          </p:cNvSpPr>
          <p:nvPr>
            <p:ph type="title"/>
          </p:nvPr>
        </p:nvSpPr>
        <p:spPr/>
        <p:txBody>
          <a:bodyPr/>
          <a:lstStyle/>
          <a:p>
            <a:r>
              <a:rPr lang="en-US"/>
              <a:t>Facebook Own Posts Table | Alle - 14 of 24</a:t>
            </a:r>
          </a:p>
        </p:txBody>
      </p:sp>
      <p:graphicFrame>
        <p:nvGraphicFramePr>
          <p:cNvPr id="5" name="Table Placeholder 4">
            <a:extLst>
              <a:ext uri="{FF2B5EF4-FFF2-40B4-BE49-F238E27FC236}">
                <a16:creationId xmlns:a16="http://schemas.microsoft.com/office/drawing/2014/main" id="{5F68A1A9-5A79-491A-8513-B145E3FA8C11}"/>
              </a:ext>
            </a:extLst>
          </p:cNvPr>
          <p:cNvGraphicFramePr>
            <a:graphicFrameLocks noGrp="1"/>
          </p:cNvGraphicFramePr>
          <p:nvPr>
            <p:ph type="tbl" sz="quarter" idx="13"/>
            <p:extLst>
              <p:ext uri="{D42A27DB-BD31-4B8C-83A1-F6EECF244321}">
                <p14:modId xmlns:p14="http://schemas.microsoft.com/office/powerpoint/2010/main" val="3566846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838229578"/>
                    </a:ext>
                  </a:extLst>
                </a:gridCol>
                <a:gridCol w="493776">
                  <a:extLst>
                    <a:ext uri="{9D8B030D-6E8A-4147-A177-3AD203B41FA5}">
                      <a16:colId xmlns:a16="http://schemas.microsoft.com/office/drawing/2014/main" val="2928333263"/>
                    </a:ext>
                  </a:extLst>
                </a:gridCol>
                <a:gridCol w="329184">
                  <a:extLst>
                    <a:ext uri="{9D8B030D-6E8A-4147-A177-3AD203B41FA5}">
                      <a16:colId xmlns:a16="http://schemas.microsoft.com/office/drawing/2014/main" val="2441309954"/>
                    </a:ext>
                  </a:extLst>
                </a:gridCol>
                <a:gridCol w="329184">
                  <a:extLst>
                    <a:ext uri="{9D8B030D-6E8A-4147-A177-3AD203B41FA5}">
                      <a16:colId xmlns:a16="http://schemas.microsoft.com/office/drawing/2014/main" val="3855188377"/>
                    </a:ext>
                  </a:extLst>
                </a:gridCol>
                <a:gridCol w="329184">
                  <a:extLst>
                    <a:ext uri="{9D8B030D-6E8A-4147-A177-3AD203B41FA5}">
                      <a16:colId xmlns:a16="http://schemas.microsoft.com/office/drawing/2014/main" val="3698270547"/>
                    </a:ext>
                  </a:extLst>
                </a:gridCol>
                <a:gridCol w="329184">
                  <a:extLst>
                    <a:ext uri="{9D8B030D-6E8A-4147-A177-3AD203B41FA5}">
                      <a16:colId xmlns:a16="http://schemas.microsoft.com/office/drawing/2014/main" val="3921803778"/>
                    </a:ext>
                  </a:extLst>
                </a:gridCol>
                <a:gridCol w="329184">
                  <a:extLst>
                    <a:ext uri="{9D8B030D-6E8A-4147-A177-3AD203B41FA5}">
                      <a16:colId xmlns:a16="http://schemas.microsoft.com/office/drawing/2014/main" val="3114106804"/>
                    </a:ext>
                  </a:extLst>
                </a:gridCol>
                <a:gridCol w="329184">
                  <a:extLst>
                    <a:ext uri="{9D8B030D-6E8A-4147-A177-3AD203B41FA5}">
                      <a16:colId xmlns:a16="http://schemas.microsoft.com/office/drawing/2014/main" val="1222251323"/>
                    </a:ext>
                  </a:extLst>
                </a:gridCol>
                <a:gridCol w="329184">
                  <a:extLst>
                    <a:ext uri="{9D8B030D-6E8A-4147-A177-3AD203B41FA5}">
                      <a16:colId xmlns:a16="http://schemas.microsoft.com/office/drawing/2014/main" val="581144584"/>
                    </a:ext>
                  </a:extLst>
                </a:gridCol>
                <a:gridCol w="329184">
                  <a:extLst>
                    <a:ext uri="{9D8B030D-6E8A-4147-A177-3AD203B41FA5}">
                      <a16:colId xmlns:a16="http://schemas.microsoft.com/office/drawing/2014/main" val="666879934"/>
                    </a:ext>
                  </a:extLst>
                </a:gridCol>
                <a:gridCol w="329184">
                  <a:extLst>
                    <a:ext uri="{9D8B030D-6E8A-4147-A177-3AD203B41FA5}">
                      <a16:colId xmlns:a16="http://schemas.microsoft.com/office/drawing/2014/main" val="2471004993"/>
                    </a:ext>
                  </a:extLst>
                </a:gridCol>
                <a:gridCol w="329184">
                  <a:extLst>
                    <a:ext uri="{9D8B030D-6E8A-4147-A177-3AD203B41FA5}">
                      <a16:colId xmlns:a16="http://schemas.microsoft.com/office/drawing/2014/main" val="101145842"/>
                    </a:ext>
                  </a:extLst>
                </a:gridCol>
                <a:gridCol w="329184">
                  <a:extLst>
                    <a:ext uri="{9D8B030D-6E8A-4147-A177-3AD203B41FA5}">
                      <a16:colId xmlns:a16="http://schemas.microsoft.com/office/drawing/2014/main" val="2845051258"/>
                    </a:ext>
                  </a:extLst>
                </a:gridCol>
                <a:gridCol w="329184">
                  <a:extLst>
                    <a:ext uri="{9D8B030D-6E8A-4147-A177-3AD203B41FA5}">
                      <a16:colId xmlns:a16="http://schemas.microsoft.com/office/drawing/2014/main" val="3980985466"/>
                    </a:ext>
                  </a:extLst>
                </a:gridCol>
                <a:gridCol w="329184">
                  <a:extLst>
                    <a:ext uri="{9D8B030D-6E8A-4147-A177-3AD203B41FA5}">
                      <a16:colId xmlns:a16="http://schemas.microsoft.com/office/drawing/2014/main" val="2006764422"/>
                    </a:ext>
                  </a:extLst>
                </a:gridCol>
                <a:gridCol w="329184">
                  <a:extLst>
                    <a:ext uri="{9D8B030D-6E8A-4147-A177-3AD203B41FA5}">
                      <a16:colId xmlns:a16="http://schemas.microsoft.com/office/drawing/2014/main" val="2363914090"/>
                    </a:ext>
                  </a:extLst>
                </a:gridCol>
                <a:gridCol w="329184">
                  <a:extLst>
                    <a:ext uri="{9D8B030D-6E8A-4147-A177-3AD203B41FA5}">
                      <a16:colId xmlns:a16="http://schemas.microsoft.com/office/drawing/2014/main" val="1558540714"/>
                    </a:ext>
                  </a:extLst>
                </a:gridCol>
                <a:gridCol w="329184">
                  <a:extLst>
                    <a:ext uri="{9D8B030D-6E8A-4147-A177-3AD203B41FA5}">
                      <a16:colId xmlns:a16="http://schemas.microsoft.com/office/drawing/2014/main" val="991805550"/>
                    </a:ext>
                  </a:extLst>
                </a:gridCol>
                <a:gridCol w="329184">
                  <a:extLst>
                    <a:ext uri="{9D8B030D-6E8A-4147-A177-3AD203B41FA5}">
                      <a16:colId xmlns:a16="http://schemas.microsoft.com/office/drawing/2014/main" val="2409958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72521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Brandenburg aktuell - 2025-06-11 14:23:03</a:t>
                      </a:r>
                      <a:r>
                        <a:rPr kumimoji="0" lang="de-DE" sz="1000" b="0" i="0" u="none" strike="noStrike" kern="1200" cap="none" spc="0" normalizeH="0" baseline="0" noProof="0">
                          <a:ln>
                            <a:noFill/>
                          </a:ln>
                          <a:solidFill>
                            <a:prstClr val="black"/>
                          </a:solidFill>
                          <a:effectLst/>
                          <a:uLnTx/>
                          <a:uFillTx/>
                          <a:latin typeface="Calibri"/>
                          <a:ea typeface="+mn-ea"/>
                          <a:cs typeface="+mn-cs"/>
                        </a:rPr>
                        <a:t>
 Die Sanierung des Helenesees startet erst 2028 und wird Millionen kosten. Bund und Land zahlen zwar gemeinsam, doch die Kostenaufteilung sorgte für Ärger.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25519221"/>
                  </a:ext>
                </a:extLst>
              </a:tr>
            </a:tbl>
          </a:graphicData>
        </a:graphic>
      </p:graphicFrame>
      <p:sp>
        <p:nvSpPr>
          <p:cNvPr id="4" name="Text Placeholder 3">
            <a:extLst>
              <a:ext uri="{FF2B5EF4-FFF2-40B4-BE49-F238E27FC236}">
                <a16:creationId xmlns:a16="http://schemas.microsoft.com/office/drawing/2014/main" id="{8996B6B5-38AB-4DED-8835-423C10763BC7}"/>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7384037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48866-3409-4F4D-886F-6493B0E825D2}"/>
              </a:ext>
            </a:extLst>
          </p:cNvPr>
          <p:cNvSpPr>
            <a:spLocks noGrp="1"/>
          </p:cNvSpPr>
          <p:nvPr>
            <p:ph type="title"/>
          </p:nvPr>
        </p:nvSpPr>
        <p:spPr/>
        <p:txBody>
          <a:bodyPr/>
          <a:lstStyle/>
          <a:p>
            <a:r>
              <a:rPr lang="en-US"/>
              <a:t>Facebook Own Posts Table | Alle - 15 of 24</a:t>
            </a:r>
          </a:p>
        </p:txBody>
      </p:sp>
      <p:graphicFrame>
        <p:nvGraphicFramePr>
          <p:cNvPr id="5" name="Table Placeholder 4">
            <a:extLst>
              <a:ext uri="{FF2B5EF4-FFF2-40B4-BE49-F238E27FC236}">
                <a16:creationId xmlns:a16="http://schemas.microsoft.com/office/drawing/2014/main" id="{ABE2EBDE-AEC2-498E-A62D-CB7D713DEC59}"/>
              </a:ext>
            </a:extLst>
          </p:cNvPr>
          <p:cNvGraphicFramePr>
            <a:graphicFrameLocks noGrp="1"/>
          </p:cNvGraphicFramePr>
          <p:nvPr>
            <p:ph type="tbl" sz="quarter" idx="13"/>
            <p:extLst>
              <p:ext uri="{D42A27DB-BD31-4B8C-83A1-F6EECF244321}">
                <p14:modId xmlns:p14="http://schemas.microsoft.com/office/powerpoint/2010/main" val="33864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70678373"/>
                    </a:ext>
                  </a:extLst>
                </a:gridCol>
                <a:gridCol w="493776">
                  <a:extLst>
                    <a:ext uri="{9D8B030D-6E8A-4147-A177-3AD203B41FA5}">
                      <a16:colId xmlns:a16="http://schemas.microsoft.com/office/drawing/2014/main" val="3518826757"/>
                    </a:ext>
                  </a:extLst>
                </a:gridCol>
                <a:gridCol w="329184">
                  <a:extLst>
                    <a:ext uri="{9D8B030D-6E8A-4147-A177-3AD203B41FA5}">
                      <a16:colId xmlns:a16="http://schemas.microsoft.com/office/drawing/2014/main" val="3646150557"/>
                    </a:ext>
                  </a:extLst>
                </a:gridCol>
                <a:gridCol w="329184">
                  <a:extLst>
                    <a:ext uri="{9D8B030D-6E8A-4147-A177-3AD203B41FA5}">
                      <a16:colId xmlns:a16="http://schemas.microsoft.com/office/drawing/2014/main" val="1895857846"/>
                    </a:ext>
                  </a:extLst>
                </a:gridCol>
                <a:gridCol w="329184">
                  <a:extLst>
                    <a:ext uri="{9D8B030D-6E8A-4147-A177-3AD203B41FA5}">
                      <a16:colId xmlns:a16="http://schemas.microsoft.com/office/drawing/2014/main" val="696129768"/>
                    </a:ext>
                  </a:extLst>
                </a:gridCol>
                <a:gridCol w="329184">
                  <a:extLst>
                    <a:ext uri="{9D8B030D-6E8A-4147-A177-3AD203B41FA5}">
                      <a16:colId xmlns:a16="http://schemas.microsoft.com/office/drawing/2014/main" val="521240417"/>
                    </a:ext>
                  </a:extLst>
                </a:gridCol>
                <a:gridCol w="329184">
                  <a:extLst>
                    <a:ext uri="{9D8B030D-6E8A-4147-A177-3AD203B41FA5}">
                      <a16:colId xmlns:a16="http://schemas.microsoft.com/office/drawing/2014/main" val="1108707972"/>
                    </a:ext>
                  </a:extLst>
                </a:gridCol>
                <a:gridCol w="329184">
                  <a:extLst>
                    <a:ext uri="{9D8B030D-6E8A-4147-A177-3AD203B41FA5}">
                      <a16:colId xmlns:a16="http://schemas.microsoft.com/office/drawing/2014/main" val="2509153218"/>
                    </a:ext>
                  </a:extLst>
                </a:gridCol>
                <a:gridCol w="329184">
                  <a:extLst>
                    <a:ext uri="{9D8B030D-6E8A-4147-A177-3AD203B41FA5}">
                      <a16:colId xmlns:a16="http://schemas.microsoft.com/office/drawing/2014/main" val="93098474"/>
                    </a:ext>
                  </a:extLst>
                </a:gridCol>
                <a:gridCol w="329184">
                  <a:extLst>
                    <a:ext uri="{9D8B030D-6E8A-4147-A177-3AD203B41FA5}">
                      <a16:colId xmlns:a16="http://schemas.microsoft.com/office/drawing/2014/main" val="1805762708"/>
                    </a:ext>
                  </a:extLst>
                </a:gridCol>
                <a:gridCol w="329184">
                  <a:extLst>
                    <a:ext uri="{9D8B030D-6E8A-4147-A177-3AD203B41FA5}">
                      <a16:colId xmlns:a16="http://schemas.microsoft.com/office/drawing/2014/main" val="3857863580"/>
                    </a:ext>
                  </a:extLst>
                </a:gridCol>
                <a:gridCol w="329184">
                  <a:extLst>
                    <a:ext uri="{9D8B030D-6E8A-4147-A177-3AD203B41FA5}">
                      <a16:colId xmlns:a16="http://schemas.microsoft.com/office/drawing/2014/main" val="1723820052"/>
                    </a:ext>
                  </a:extLst>
                </a:gridCol>
                <a:gridCol w="329184">
                  <a:extLst>
                    <a:ext uri="{9D8B030D-6E8A-4147-A177-3AD203B41FA5}">
                      <a16:colId xmlns:a16="http://schemas.microsoft.com/office/drawing/2014/main" val="2283306523"/>
                    </a:ext>
                  </a:extLst>
                </a:gridCol>
                <a:gridCol w="329184">
                  <a:extLst>
                    <a:ext uri="{9D8B030D-6E8A-4147-A177-3AD203B41FA5}">
                      <a16:colId xmlns:a16="http://schemas.microsoft.com/office/drawing/2014/main" val="2537676017"/>
                    </a:ext>
                  </a:extLst>
                </a:gridCol>
                <a:gridCol w="329184">
                  <a:extLst>
                    <a:ext uri="{9D8B030D-6E8A-4147-A177-3AD203B41FA5}">
                      <a16:colId xmlns:a16="http://schemas.microsoft.com/office/drawing/2014/main" val="1601138010"/>
                    </a:ext>
                  </a:extLst>
                </a:gridCol>
                <a:gridCol w="329184">
                  <a:extLst>
                    <a:ext uri="{9D8B030D-6E8A-4147-A177-3AD203B41FA5}">
                      <a16:colId xmlns:a16="http://schemas.microsoft.com/office/drawing/2014/main" val="1712615476"/>
                    </a:ext>
                  </a:extLst>
                </a:gridCol>
                <a:gridCol w="329184">
                  <a:extLst>
                    <a:ext uri="{9D8B030D-6E8A-4147-A177-3AD203B41FA5}">
                      <a16:colId xmlns:a16="http://schemas.microsoft.com/office/drawing/2014/main" val="457855713"/>
                    </a:ext>
                  </a:extLst>
                </a:gridCol>
                <a:gridCol w="329184">
                  <a:extLst>
                    <a:ext uri="{9D8B030D-6E8A-4147-A177-3AD203B41FA5}">
                      <a16:colId xmlns:a16="http://schemas.microsoft.com/office/drawing/2014/main" val="4239830360"/>
                    </a:ext>
                  </a:extLst>
                </a:gridCol>
                <a:gridCol w="329184">
                  <a:extLst>
                    <a:ext uri="{9D8B030D-6E8A-4147-A177-3AD203B41FA5}">
                      <a16:colId xmlns:a16="http://schemas.microsoft.com/office/drawing/2014/main" val="2250232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01962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 Sport - 2025-06-11 13:41:23</a:t>
                      </a:r>
                      <a:r>
                        <a:rPr kumimoji="0" lang="de-DE" sz="1000" b="0" i="0" u="none" strike="noStrike" kern="1200" cap="none" spc="0" normalizeH="0" baseline="0" noProof="0">
                          <a:ln>
                            <a:noFill/>
                          </a:ln>
                          <a:solidFill>
                            <a:prstClr val="black"/>
                          </a:solidFill>
                          <a:effectLst/>
                          <a:uLnTx/>
                          <a:uFillTx/>
                          <a:latin typeface="Calibri"/>
                          <a:ea typeface="+mn-ea"/>
                          <a:cs typeface="+mn-cs"/>
                        </a:rPr>
                        <a:t>
 Bundesligareif - das sind die Fans von Unions Frauen jetzt schon! 😍 Im Schnitt besuchten 7.190 Menschen die Heimspiele der “Eisernen Ladies“ in der 2. Liga, was sogar den Zuschauerschnitt des FC Barcelona übertraf (6.794). 🔴⚪️ Was denkt ihr, wo landen die Union-Frauen in der Bundesliga❓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01885749"/>
                  </a:ext>
                </a:extLst>
              </a:tr>
            </a:tbl>
          </a:graphicData>
        </a:graphic>
      </p:graphicFrame>
      <p:sp>
        <p:nvSpPr>
          <p:cNvPr id="4" name="Text Placeholder 3">
            <a:extLst>
              <a:ext uri="{FF2B5EF4-FFF2-40B4-BE49-F238E27FC236}">
                <a16:creationId xmlns:a16="http://schemas.microsoft.com/office/drawing/2014/main" id="{DB45313D-A100-4FFA-A48A-234AB6A6C419}"/>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43030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935F3-6A40-4E32-99D5-9E7D8D7D7EFB}"/>
              </a:ext>
            </a:extLst>
          </p:cNvPr>
          <p:cNvSpPr>
            <a:spLocks noGrp="1"/>
          </p:cNvSpPr>
          <p:nvPr>
            <p:ph type="title"/>
          </p:nvPr>
        </p:nvSpPr>
        <p:spPr/>
        <p:txBody>
          <a:bodyPr/>
          <a:lstStyle/>
          <a:p>
            <a:r>
              <a:rPr lang="en-US"/>
              <a:t>Facebook Own Posts Table | Alle - 16 of 24</a:t>
            </a:r>
          </a:p>
        </p:txBody>
      </p:sp>
      <p:graphicFrame>
        <p:nvGraphicFramePr>
          <p:cNvPr id="5" name="Table Placeholder 4">
            <a:extLst>
              <a:ext uri="{FF2B5EF4-FFF2-40B4-BE49-F238E27FC236}">
                <a16:creationId xmlns:a16="http://schemas.microsoft.com/office/drawing/2014/main" id="{1E9470A1-3FE0-4E4E-9DA9-A5EE51478921}"/>
              </a:ext>
            </a:extLst>
          </p:cNvPr>
          <p:cNvGraphicFramePr>
            <a:graphicFrameLocks noGrp="1"/>
          </p:cNvGraphicFramePr>
          <p:nvPr>
            <p:ph type="tbl" sz="quarter" idx="13"/>
            <p:extLst>
              <p:ext uri="{D42A27DB-BD31-4B8C-83A1-F6EECF244321}">
                <p14:modId xmlns:p14="http://schemas.microsoft.com/office/powerpoint/2010/main" val="1206743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54656392"/>
                    </a:ext>
                  </a:extLst>
                </a:gridCol>
                <a:gridCol w="493776">
                  <a:extLst>
                    <a:ext uri="{9D8B030D-6E8A-4147-A177-3AD203B41FA5}">
                      <a16:colId xmlns:a16="http://schemas.microsoft.com/office/drawing/2014/main" val="2606433214"/>
                    </a:ext>
                  </a:extLst>
                </a:gridCol>
                <a:gridCol w="329184">
                  <a:extLst>
                    <a:ext uri="{9D8B030D-6E8A-4147-A177-3AD203B41FA5}">
                      <a16:colId xmlns:a16="http://schemas.microsoft.com/office/drawing/2014/main" val="69663557"/>
                    </a:ext>
                  </a:extLst>
                </a:gridCol>
                <a:gridCol w="329184">
                  <a:extLst>
                    <a:ext uri="{9D8B030D-6E8A-4147-A177-3AD203B41FA5}">
                      <a16:colId xmlns:a16="http://schemas.microsoft.com/office/drawing/2014/main" val="705367478"/>
                    </a:ext>
                  </a:extLst>
                </a:gridCol>
                <a:gridCol w="329184">
                  <a:extLst>
                    <a:ext uri="{9D8B030D-6E8A-4147-A177-3AD203B41FA5}">
                      <a16:colId xmlns:a16="http://schemas.microsoft.com/office/drawing/2014/main" val="3348325769"/>
                    </a:ext>
                  </a:extLst>
                </a:gridCol>
                <a:gridCol w="329184">
                  <a:extLst>
                    <a:ext uri="{9D8B030D-6E8A-4147-A177-3AD203B41FA5}">
                      <a16:colId xmlns:a16="http://schemas.microsoft.com/office/drawing/2014/main" val="1997559468"/>
                    </a:ext>
                  </a:extLst>
                </a:gridCol>
                <a:gridCol w="329184">
                  <a:extLst>
                    <a:ext uri="{9D8B030D-6E8A-4147-A177-3AD203B41FA5}">
                      <a16:colId xmlns:a16="http://schemas.microsoft.com/office/drawing/2014/main" val="329128467"/>
                    </a:ext>
                  </a:extLst>
                </a:gridCol>
                <a:gridCol w="329184">
                  <a:extLst>
                    <a:ext uri="{9D8B030D-6E8A-4147-A177-3AD203B41FA5}">
                      <a16:colId xmlns:a16="http://schemas.microsoft.com/office/drawing/2014/main" val="980735111"/>
                    </a:ext>
                  </a:extLst>
                </a:gridCol>
                <a:gridCol w="329184">
                  <a:extLst>
                    <a:ext uri="{9D8B030D-6E8A-4147-A177-3AD203B41FA5}">
                      <a16:colId xmlns:a16="http://schemas.microsoft.com/office/drawing/2014/main" val="1892163939"/>
                    </a:ext>
                  </a:extLst>
                </a:gridCol>
                <a:gridCol w="329184">
                  <a:extLst>
                    <a:ext uri="{9D8B030D-6E8A-4147-A177-3AD203B41FA5}">
                      <a16:colId xmlns:a16="http://schemas.microsoft.com/office/drawing/2014/main" val="553568428"/>
                    </a:ext>
                  </a:extLst>
                </a:gridCol>
                <a:gridCol w="329184">
                  <a:extLst>
                    <a:ext uri="{9D8B030D-6E8A-4147-A177-3AD203B41FA5}">
                      <a16:colId xmlns:a16="http://schemas.microsoft.com/office/drawing/2014/main" val="1450527916"/>
                    </a:ext>
                  </a:extLst>
                </a:gridCol>
                <a:gridCol w="329184">
                  <a:extLst>
                    <a:ext uri="{9D8B030D-6E8A-4147-A177-3AD203B41FA5}">
                      <a16:colId xmlns:a16="http://schemas.microsoft.com/office/drawing/2014/main" val="1206822281"/>
                    </a:ext>
                  </a:extLst>
                </a:gridCol>
                <a:gridCol w="329184">
                  <a:extLst>
                    <a:ext uri="{9D8B030D-6E8A-4147-A177-3AD203B41FA5}">
                      <a16:colId xmlns:a16="http://schemas.microsoft.com/office/drawing/2014/main" val="1325801906"/>
                    </a:ext>
                  </a:extLst>
                </a:gridCol>
                <a:gridCol w="329184">
                  <a:extLst>
                    <a:ext uri="{9D8B030D-6E8A-4147-A177-3AD203B41FA5}">
                      <a16:colId xmlns:a16="http://schemas.microsoft.com/office/drawing/2014/main" val="2815027306"/>
                    </a:ext>
                  </a:extLst>
                </a:gridCol>
                <a:gridCol w="329184">
                  <a:extLst>
                    <a:ext uri="{9D8B030D-6E8A-4147-A177-3AD203B41FA5}">
                      <a16:colId xmlns:a16="http://schemas.microsoft.com/office/drawing/2014/main" val="2339725947"/>
                    </a:ext>
                  </a:extLst>
                </a:gridCol>
                <a:gridCol w="329184">
                  <a:extLst>
                    <a:ext uri="{9D8B030D-6E8A-4147-A177-3AD203B41FA5}">
                      <a16:colId xmlns:a16="http://schemas.microsoft.com/office/drawing/2014/main" val="4110359368"/>
                    </a:ext>
                  </a:extLst>
                </a:gridCol>
                <a:gridCol w="329184">
                  <a:extLst>
                    <a:ext uri="{9D8B030D-6E8A-4147-A177-3AD203B41FA5}">
                      <a16:colId xmlns:a16="http://schemas.microsoft.com/office/drawing/2014/main" val="1596066775"/>
                    </a:ext>
                  </a:extLst>
                </a:gridCol>
                <a:gridCol w="329184">
                  <a:extLst>
                    <a:ext uri="{9D8B030D-6E8A-4147-A177-3AD203B41FA5}">
                      <a16:colId xmlns:a16="http://schemas.microsoft.com/office/drawing/2014/main" val="3567638985"/>
                    </a:ext>
                  </a:extLst>
                </a:gridCol>
                <a:gridCol w="329184">
                  <a:extLst>
                    <a:ext uri="{9D8B030D-6E8A-4147-A177-3AD203B41FA5}">
                      <a16:colId xmlns:a16="http://schemas.microsoft.com/office/drawing/2014/main" val="4196447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519315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 - 2025-06-11 13:25:10</a:t>
                      </a:r>
                      <a:r>
                        <a:rPr kumimoji="0" lang="de-DE" sz="1000" b="0" i="0" u="none" strike="noStrike" kern="1200" cap="none" spc="0" normalizeH="0" baseline="0" noProof="0">
                          <a:ln>
                            <a:noFill/>
                          </a:ln>
                          <a:solidFill>
                            <a:prstClr val="black"/>
                          </a:solidFill>
                          <a:effectLst/>
                          <a:uLnTx/>
                          <a:uFillTx/>
                          <a:latin typeface="Calibri"/>
                          <a:ea typeface="+mn-ea"/>
                          <a:cs typeface="+mn-cs"/>
                        </a:rPr>
                        <a:t>
 Tote Oma, Jägerschnitzel, süßsaure Eier - Matze kann sie alle. Und das kommt 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67162453"/>
                  </a:ext>
                </a:extLst>
              </a:tr>
            </a:tbl>
          </a:graphicData>
        </a:graphic>
      </p:graphicFrame>
      <p:sp>
        <p:nvSpPr>
          <p:cNvPr id="4" name="Text Placeholder 3">
            <a:extLst>
              <a:ext uri="{FF2B5EF4-FFF2-40B4-BE49-F238E27FC236}">
                <a16:creationId xmlns:a16="http://schemas.microsoft.com/office/drawing/2014/main" id="{8D6211CD-8D4A-4446-806D-F974E9F84852}"/>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13634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A5B0D-6F28-4DBE-A1A4-B61C635BCF23}"/>
              </a:ext>
            </a:extLst>
          </p:cNvPr>
          <p:cNvSpPr>
            <a:spLocks noGrp="1"/>
          </p:cNvSpPr>
          <p:nvPr>
            <p:ph type="title"/>
          </p:nvPr>
        </p:nvSpPr>
        <p:spPr/>
        <p:txBody>
          <a:bodyPr/>
          <a:lstStyle/>
          <a:p>
            <a:r>
              <a:rPr lang="en-US"/>
              <a:t>Facebook Own Posts Table | Alle - 17 of 24</a:t>
            </a:r>
          </a:p>
        </p:txBody>
      </p:sp>
      <p:graphicFrame>
        <p:nvGraphicFramePr>
          <p:cNvPr id="5" name="Table Placeholder 4">
            <a:extLst>
              <a:ext uri="{FF2B5EF4-FFF2-40B4-BE49-F238E27FC236}">
                <a16:creationId xmlns:a16="http://schemas.microsoft.com/office/drawing/2014/main" id="{3076F3CA-76EF-4AC7-A14E-3F62366BA214}"/>
              </a:ext>
            </a:extLst>
          </p:cNvPr>
          <p:cNvGraphicFramePr>
            <a:graphicFrameLocks noGrp="1"/>
          </p:cNvGraphicFramePr>
          <p:nvPr>
            <p:ph type="tbl" sz="quarter" idx="13"/>
            <p:extLst>
              <p:ext uri="{D42A27DB-BD31-4B8C-83A1-F6EECF244321}">
                <p14:modId xmlns:p14="http://schemas.microsoft.com/office/powerpoint/2010/main" val="2016871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538703905"/>
                    </a:ext>
                  </a:extLst>
                </a:gridCol>
                <a:gridCol w="493776">
                  <a:extLst>
                    <a:ext uri="{9D8B030D-6E8A-4147-A177-3AD203B41FA5}">
                      <a16:colId xmlns:a16="http://schemas.microsoft.com/office/drawing/2014/main" val="3174787694"/>
                    </a:ext>
                  </a:extLst>
                </a:gridCol>
                <a:gridCol w="329184">
                  <a:extLst>
                    <a:ext uri="{9D8B030D-6E8A-4147-A177-3AD203B41FA5}">
                      <a16:colId xmlns:a16="http://schemas.microsoft.com/office/drawing/2014/main" val="3181867147"/>
                    </a:ext>
                  </a:extLst>
                </a:gridCol>
                <a:gridCol w="329184">
                  <a:extLst>
                    <a:ext uri="{9D8B030D-6E8A-4147-A177-3AD203B41FA5}">
                      <a16:colId xmlns:a16="http://schemas.microsoft.com/office/drawing/2014/main" val="757959018"/>
                    </a:ext>
                  </a:extLst>
                </a:gridCol>
                <a:gridCol w="329184">
                  <a:extLst>
                    <a:ext uri="{9D8B030D-6E8A-4147-A177-3AD203B41FA5}">
                      <a16:colId xmlns:a16="http://schemas.microsoft.com/office/drawing/2014/main" val="3016433927"/>
                    </a:ext>
                  </a:extLst>
                </a:gridCol>
                <a:gridCol w="329184">
                  <a:extLst>
                    <a:ext uri="{9D8B030D-6E8A-4147-A177-3AD203B41FA5}">
                      <a16:colId xmlns:a16="http://schemas.microsoft.com/office/drawing/2014/main" val="1809192890"/>
                    </a:ext>
                  </a:extLst>
                </a:gridCol>
                <a:gridCol w="329184">
                  <a:extLst>
                    <a:ext uri="{9D8B030D-6E8A-4147-A177-3AD203B41FA5}">
                      <a16:colId xmlns:a16="http://schemas.microsoft.com/office/drawing/2014/main" val="2046755461"/>
                    </a:ext>
                  </a:extLst>
                </a:gridCol>
                <a:gridCol w="329184">
                  <a:extLst>
                    <a:ext uri="{9D8B030D-6E8A-4147-A177-3AD203B41FA5}">
                      <a16:colId xmlns:a16="http://schemas.microsoft.com/office/drawing/2014/main" val="1263140867"/>
                    </a:ext>
                  </a:extLst>
                </a:gridCol>
                <a:gridCol w="329184">
                  <a:extLst>
                    <a:ext uri="{9D8B030D-6E8A-4147-A177-3AD203B41FA5}">
                      <a16:colId xmlns:a16="http://schemas.microsoft.com/office/drawing/2014/main" val="1182735383"/>
                    </a:ext>
                  </a:extLst>
                </a:gridCol>
                <a:gridCol w="329184">
                  <a:extLst>
                    <a:ext uri="{9D8B030D-6E8A-4147-A177-3AD203B41FA5}">
                      <a16:colId xmlns:a16="http://schemas.microsoft.com/office/drawing/2014/main" val="758507846"/>
                    </a:ext>
                  </a:extLst>
                </a:gridCol>
                <a:gridCol w="329184">
                  <a:extLst>
                    <a:ext uri="{9D8B030D-6E8A-4147-A177-3AD203B41FA5}">
                      <a16:colId xmlns:a16="http://schemas.microsoft.com/office/drawing/2014/main" val="3547952441"/>
                    </a:ext>
                  </a:extLst>
                </a:gridCol>
                <a:gridCol w="329184">
                  <a:extLst>
                    <a:ext uri="{9D8B030D-6E8A-4147-A177-3AD203B41FA5}">
                      <a16:colId xmlns:a16="http://schemas.microsoft.com/office/drawing/2014/main" val="4041005363"/>
                    </a:ext>
                  </a:extLst>
                </a:gridCol>
                <a:gridCol w="329184">
                  <a:extLst>
                    <a:ext uri="{9D8B030D-6E8A-4147-A177-3AD203B41FA5}">
                      <a16:colId xmlns:a16="http://schemas.microsoft.com/office/drawing/2014/main" val="2118342868"/>
                    </a:ext>
                  </a:extLst>
                </a:gridCol>
                <a:gridCol w="329184">
                  <a:extLst>
                    <a:ext uri="{9D8B030D-6E8A-4147-A177-3AD203B41FA5}">
                      <a16:colId xmlns:a16="http://schemas.microsoft.com/office/drawing/2014/main" val="4149726166"/>
                    </a:ext>
                  </a:extLst>
                </a:gridCol>
                <a:gridCol w="329184">
                  <a:extLst>
                    <a:ext uri="{9D8B030D-6E8A-4147-A177-3AD203B41FA5}">
                      <a16:colId xmlns:a16="http://schemas.microsoft.com/office/drawing/2014/main" val="3584128458"/>
                    </a:ext>
                  </a:extLst>
                </a:gridCol>
                <a:gridCol w="329184">
                  <a:extLst>
                    <a:ext uri="{9D8B030D-6E8A-4147-A177-3AD203B41FA5}">
                      <a16:colId xmlns:a16="http://schemas.microsoft.com/office/drawing/2014/main" val="1954413638"/>
                    </a:ext>
                  </a:extLst>
                </a:gridCol>
                <a:gridCol w="329184">
                  <a:extLst>
                    <a:ext uri="{9D8B030D-6E8A-4147-A177-3AD203B41FA5}">
                      <a16:colId xmlns:a16="http://schemas.microsoft.com/office/drawing/2014/main" val="1635726421"/>
                    </a:ext>
                  </a:extLst>
                </a:gridCol>
                <a:gridCol w="329184">
                  <a:extLst>
                    <a:ext uri="{9D8B030D-6E8A-4147-A177-3AD203B41FA5}">
                      <a16:colId xmlns:a16="http://schemas.microsoft.com/office/drawing/2014/main" val="2868496261"/>
                    </a:ext>
                  </a:extLst>
                </a:gridCol>
                <a:gridCol w="329184">
                  <a:extLst>
                    <a:ext uri="{9D8B030D-6E8A-4147-A177-3AD203B41FA5}">
                      <a16:colId xmlns:a16="http://schemas.microsoft.com/office/drawing/2014/main" val="2484796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24864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rbb24 - 2025-06-11 12:58:42</a:t>
                      </a:r>
                      <a:r>
                        <a:rPr kumimoji="0" lang="de-DE" sz="1000" b="0" i="0" u="none" strike="noStrike" kern="1200" cap="none" spc="0" normalizeH="0" baseline="0" noProof="0">
                          <a:ln>
                            <a:noFill/>
                          </a:ln>
                          <a:solidFill>
                            <a:prstClr val="black"/>
                          </a:solidFill>
                          <a:effectLst/>
                          <a:uLnTx/>
                          <a:uFillTx/>
                          <a:latin typeface="Calibri"/>
                          <a:ea typeface="+mn-ea"/>
                          <a:cs typeface="+mn-cs"/>
                        </a:rPr>
                        <a:t>
 Die Schwimmfähigkeit der Berliner Grundschüler:innen hat sich in den vergangenen Jahren laut offiziellen Zahlen deutlich verbessert. Im Schuljahr 2023/2024 hatten rund 24% der Drittklässler:innen kein Schwimmabzeichen - eine Verbesserung zu vorigen Jahren, wo die Quote bei bis zu 36% lag. https://rbburl.de/grundschuelerschwimmabzeichen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99389742"/>
                  </a:ext>
                </a:extLst>
              </a:tr>
            </a:tbl>
          </a:graphicData>
        </a:graphic>
      </p:graphicFrame>
      <p:sp>
        <p:nvSpPr>
          <p:cNvPr id="4" name="Text Placeholder 3">
            <a:extLst>
              <a:ext uri="{FF2B5EF4-FFF2-40B4-BE49-F238E27FC236}">
                <a16:creationId xmlns:a16="http://schemas.microsoft.com/office/drawing/2014/main" id="{44CEF6ED-ED36-40E8-9774-C5391DF525BC}"/>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4130885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6B2A3-A388-4AD9-AC9F-4931127AFA0C}"/>
              </a:ext>
            </a:extLst>
          </p:cNvPr>
          <p:cNvSpPr>
            <a:spLocks noGrp="1"/>
          </p:cNvSpPr>
          <p:nvPr>
            <p:ph type="title"/>
          </p:nvPr>
        </p:nvSpPr>
        <p:spPr/>
        <p:txBody>
          <a:bodyPr/>
          <a:lstStyle/>
          <a:p>
            <a:r>
              <a:rPr lang="en-US"/>
              <a:t>Facebook Own Posts Table | Alle - 18 of 24</a:t>
            </a:r>
          </a:p>
        </p:txBody>
      </p:sp>
      <p:graphicFrame>
        <p:nvGraphicFramePr>
          <p:cNvPr id="5" name="Table Placeholder 4">
            <a:extLst>
              <a:ext uri="{FF2B5EF4-FFF2-40B4-BE49-F238E27FC236}">
                <a16:creationId xmlns:a16="http://schemas.microsoft.com/office/drawing/2014/main" id="{5D3FCDE4-08D5-4082-8A95-0F0B91E83005}"/>
              </a:ext>
            </a:extLst>
          </p:cNvPr>
          <p:cNvGraphicFramePr>
            <a:graphicFrameLocks noGrp="1"/>
          </p:cNvGraphicFramePr>
          <p:nvPr>
            <p:ph type="tbl" sz="quarter" idx="13"/>
            <p:extLst>
              <p:ext uri="{D42A27DB-BD31-4B8C-83A1-F6EECF244321}">
                <p14:modId xmlns:p14="http://schemas.microsoft.com/office/powerpoint/2010/main" val="376478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775729704"/>
                    </a:ext>
                  </a:extLst>
                </a:gridCol>
                <a:gridCol w="493776">
                  <a:extLst>
                    <a:ext uri="{9D8B030D-6E8A-4147-A177-3AD203B41FA5}">
                      <a16:colId xmlns:a16="http://schemas.microsoft.com/office/drawing/2014/main" val="561642181"/>
                    </a:ext>
                  </a:extLst>
                </a:gridCol>
                <a:gridCol w="329184">
                  <a:extLst>
                    <a:ext uri="{9D8B030D-6E8A-4147-A177-3AD203B41FA5}">
                      <a16:colId xmlns:a16="http://schemas.microsoft.com/office/drawing/2014/main" val="2083318042"/>
                    </a:ext>
                  </a:extLst>
                </a:gridCol>
                <a:gridCol w="329184">
                  <a:extLst>
                    <a:ext uri="{9D8B030D-6E8A-4147-A177-3AD203B41FA5}">
                      <a16:colId xmlns:a16="http://schemas.microsoft.com/office/drawing/2014/main" val="3448370060"/>
                    </a:ext>
                  </a:extLst>
                </a:gridCol>
                <a:gridCol w="329184">
                  <a:extLst>
                    <a:ext uri="{9D8B030D-6E8A-4147-A177-3AD203B41FA5}">
                      <a16:colId xmlns:a16="http://schemas.microsoft.com/office/drawing/2014/main" val="3258717879"/>
                    </a:ext>
                  </a:extLst>
                </a:gridCol>
                <a:gridCol w="329184">
                  <a:extLst>
                    <a:ext uri="{9D8B030D-6E8A-4147-A177-3AD203B41FA5}">
                      <a16:colId xmlns:a16="http://schemas.microsoft.com/office/drawing/2014/main" val="3047216402"/>
                    </a:ext>
                  </a:extLst>
                </a:gridCol>
                <a:gridCol w="329184">
                  <a:extLst>
                    <a:ext uri="{9D8B030D-6E8A-4147-A177-3AD203B41FA5}">
                      <a16:colId xmlns:a16="http://schemas.microsoft.com/office/drawing/2014/main" val="3776443897"/>
                    </a:ext>
                  </a:extLst>
                </a:gridCol>
                <a:gridCol w="329184">
                  <a:extLst>
                    <a:ext uri="{9D8B030D-6E8A-4147-A177-3AD203B41FA5}">
                      <a16:colId xmlns:a16="http://schemas.microsoft.com/office/drawing/2014/main" val="3844787627"/>
                    </a:ext>
                  </a:extLst>
                </a:gridCol>
                <a:gridCol w="329184">
                  <a:extLst>
                    <a:ext uri="{9D8B030D-6E8A-4147-A177-3AD203B41FA5}">
                      <a16:colId xmlns:a16="http://schemas.microsoft.com/office/drawing/2014/main" val="759886920"/>
                    </a:ext>
                  </a:extLst>
                </a:gridCol>
                <a:gridCol w="329184">
                  <a:extLst>
                    <a:ext uri="{9D8B030D-6E8A-4147-A177-3AD203B41FA5}">
                      <a16:colId xmlns:a16="http://schemas.microsoft.com/office/drawing/2014/main" val="2937796885"/>
                    </a:ext>
                  </a:extLst>
                </a:gridCol>
                <a:gridCol w="329184">
                  <a:extLst>
                    <a:ext uri="{9D8B030D-6E8A-4147-A177-3AD203B41FA5}">
                      <a16:colId xmlns:a16="http://schemas.microsoft.com/office/drawing/2014/main" val="3493265030"/>
                    </a:ext>
                  </a:extLst>
                </a:gridCol>
                <a:gridCol w="329184">
                  <a:extLst>
                    <a:ext uri="{9D8B030D-6E8A-4147-A177-3AD203B41FA5}">
                      <a16:colId xmlns:a16="http://schemas.microsoft.com/office/drawing/2014/main" val="666931019"/>
                    </a:ext>
                  </a:extLst>
                </a:gridCol>
                <a:gridCol w="329184">
                  <a:extLst>
                    <a:ext uri="{9D8B030D-6E8A-4147-A177-3AD203B41FA5}">
                      <a16:colId xmlns:a16="http://schemas.microsoft.com/office/drawing/2014/main" val="3481972183"/>
                    </a:ext>
                  </a:extLst>
                </a:gridCol>
                <a:gridCol w="329184">
                  <a:extLst>
                    <a:ext uri="{9D8B030D-6E8A-4147-A177-3AD203B41FA5}">
                      <a16:colId xmlns:a16="http://schemas.microsoft.com/office/drawing/2014/main" val="1883029532"/>
                    </a:ext>
                  </a:extLst>
                </a:gridCol>
                <a:gridCol w="329184">
                  <a:extLst>
                    <a:ext uri="{9D8B030D-6E8A-4147-A177-3AD203B41FA5}">
                      <a16:colId xmlns:a16="http://schemas.microsoft.com/office/drawing/2014/main" val="3287887956"/>
                    </a:ext>
                  </a:extLst>
                </a:gridCol>
                <a:gridCol w="329184">
                  <a:extLst>
                    <a:ext uri="{9D8B030D-6E8A-4147-A177-3AD203B41FA5}">
                      <a16:colId xmlns:a16="http://schemas.microsoft.com/office/drawing/2014/main" val="685719217"/>
                    </a:ext>
                  </a:extLst>
                </a:gridCol>
                <a:gridCol w="329184">
                  <a:extLst>
                    <a:ext uri="{9D8B030D-6E8A-4147-A177-3AD203B41FA5}">
                      <a16:colId xmlns:a16="http://schemas.microsoft.com/office/drawing/2014/main" val="3424968843"/>
                    </a:ext>
                  </a:extLst>
                </a:gridCol>
                <a:gridCol w="329184">
                  <a:extLst>
                    <a:ext uri="{9D8B030D-6E8A-4147-A177-3AD203B41FA5}">
                      <a16:colId xmlns:a16="http://schemas.microsoft.com/office/drawing/2014/main" val="1462952183"/>
                    </a:ext>
                  </a:extLst>
                </a:gridCol>
                <a:gridCol w="329184">
                  <a:extLst>
                    <a:ext uri="{9D8B030D-6E8A-4147-A177-3AD203B41FA5}">
                      <a16:colId xmlns:a16="http://schemas.microsoft.com/office/drawing/2014/main" val="40900985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510896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 88.8 - 2025-06-11 12:54:02</a:t>
                      </a:r>
                      <a:r>
                        <a:rPr kumimoji="0" lang="de-DE" sz="1000" b="0" i="0" u="none" strike="noStrike" kern="1200" cap="none" spc="0" normalizeH="0" baseline="0" noProof="0">
                          <a:ln>
                            <a:noFill/>
                          </a:ln>
                          <a:solidFill>
                            <a:prstClr val="black"/>
                          </a:solidFill>
                          <a:effectLst/>
                          <a:uLnTx/>
                          <a:uFillTx/>
                          <a:latin typeface="Calibri"/>
                          <a:ea typeface="+mn-ea"/>
                          <a:cs typeface="+mn-cs"/>
                        </a:rPr>
                        <a:t>
 Vielleicht in einer Jurte, auf einem Hausboot oder einem Schloss? Erzählt mal eure Geschichten!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2733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Brandenburg aktuell - 2025-06-11 12:19:03</a:t>
                      </a:r>
                      <a:r>
                        <a:rPr kumimoji="0" lang="de-DE" sz="1000" b="0" i="0" u="none" strike="noStrike" kern="1200" cap="none" spc="0" normalizeH="0" baseline="0" noProof="0">
                          <a:ln>
                            <a:noFill/>
                          </a:ln>
                          <a:solidFill>
                            <a:prstClr val="black"/>
                          </a:solidFill>
                          <a:effectLst/>
                          <a:uLnTx/>
                          <a:uFillTx/>
                          <a:latin typeface="Calibri"/>
                          <a:ea typeface="+mn-ea"/>
                          <a:cs typeface="+mn-cs"/>
                        </a:rPr>
                        <a:t>
 5.000 km, 210 PS, 4500 € Sprit – Trecker-Maik tuckert zum 50. Geburtstag nach Mallorca. Mit Frau, Freunden und viel Brandenburg im Gepäck.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85413691"/>
                  </a:ext>
                </a:extLst>
              </a:tr>
            </a:tbl>
          </a:graphicData>
        </a:graphic>
      </p:graphicFrame>
      <p:sp>
        <p:nvSpPr>
          <p:cNvPr id="4" name="Text Placeholder 3">
            <a:extLst>
              <a:ext uri="{FF2B5EF4-FFF2-40B4-BE49-F238E27FC236}">
                <a16:creationId xmlns:a16="http://schemas.microsoft.com/office/drawing/2014/main" id="{DAD2ADA7-94F7-4DED-AD8A-A79921024E0D}"/>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85873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9EA6F-A961-4AED-9DAB-62BB754C1701}"/>
              </a:ext>
            </a:extLst>
          </p:cNvPr>
          <p:cNvSpPr>
            <a:spLocks noGrp="1"/>
          </p:cNvSpPr>
          <p:nvPr>
            <p:ph type="title"/>
          </p:nvPr>
        </p:nvSpPr>
        <p:spPr/>
        <p:txBody>
          <a:bodyPr/>
          <a:lstStyle/>
          <a:p>
            <a:r>
              <a:rPr lang="en-US"/>
              <a:t>Facebook Own Posts Table | Alle - 19 of 24</a:t>
            </a:r>
          </a:p>
        </p:txBody>
      </p:sp>
      <p:graphicFrame>
        <p:nvGraphicFramePr>
          <p:cNvPr id="5" name="Table Placeholder 4">
            <a:extLst>
              <a:ext uri="{FF2B5EF4-FFF2-40B4-BE49-F238E27FC236}">
                <a16:creationId xmlns:a16="http://schemas.microsoft.com/office/drawing/2014/main" id="{CC39A157-C264-4A18-8765-247238066FDF}"/>
              </a:ext>
            </a:extLst>
          </p:cNvPr>
          <p:cNvGraphicFramePr>
            <a:graphicFrameLocks noGrp="1"/>
          </p:cNvGraphicFramePr>
          <p:nvPr>
            <p:ph type="tbl" sz="quarter" idx="13"/>
            <p:extLst>
              <p:ext uri="{D42A27DB-BD31-4B8C-83A1-F6EECF244321}">
                <p14:modId xmlns:p14="http://schemas.microsoft.com/office/powerpoint/2010/main" val="3537637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342446757"/>
                    </a:ext>
                  </a:extLst>
                </a:gridCol>
                <a:gridCol w="493776">
                  <a:extLst>
                    <a:ext uri="{9D8B030D-6E8A-4147-A177-3AD203B41FA5}">
                      <a16:colId xmlns:a16="http://schemas.microsoft.com/office/drawing/2014/main" val="1937396923"/>
                    </a:ext>
                  </a:extLst>
                </a:gridCol>
                <a:gridCol w="329184">
                  <a:extLst>
                    <a:ext uri="{9D8B030D-6E8A-4147-A177-3AD203B41FA5}">
                      <a16:colId xmlns:a16="http://schemas.microsoft.com/office/drawing/2014/main" val="470814401"/>
                    </a:ext>
                  </a:extLst>
                </a:gridCol>
                <a:gridCol w="329184">
                  <a:extLst>
                    <a:ext uri="{9D8B030D-6E8A-4147-A177-3AD203B41FA5}">
                      <a16:colId xmlns:a16="http://schemas.microsoft.com/office/drawing/2014/main" val="953080328"/>
                    </a:ext>
                  </a:extLst>
                </a:gridCol>
                <a:gridCol w="329184">
                  <a:extLst>
                    <a:ext uri="{9D8B030D-6E8A-4147-A177-3AD203B41FA5}">
                      <a16:colId xmlns:a16="http://schemas.microsoft.com/office/drawing/2014/main" val="3991494734"/>
                    </a:ext>
                  </a:extLst>
                </a:gridCol>
                <a:gridCol w="329184">
                  <a:extLst>
                    <a:ext uri="{9D8B030D-6E8A-4147-A177-3AD203B41FA5}">
                      <a16:colId xmlns:a16="http://schemas.microsoft.com/office/drawing/2014/main" val="980562223"/>
                    </a:ext>
                  </a:extLst>
                </a:gridCol>
                <a:gridCol w="329184">
                  <a:extLst>
                    <a:ext uri="{9D8B030D-6E8A-4147-A177-3AD203B41FA5}">
                      <a16:colId xmlns:a16="http://schemas.microsoft.com/office/drawing/2014/main" val="3798414793"/>
                    </a:ext>
                  </a:extLst>
                </a:gridCol>
                <a:gridCol w="329184">
                  <a:extLst>
                    <a:ext uri="{9D8B030D-6E8A-4147-A177-3AD203B41FA5}">
                      <a16:colId xmlns:a16="http://schemas.microsoft.com/office/drawing/2014/main" val="3039761783"/>
                    </a:ext>
                  </a:extLst>
                </a:gridCol>
                <a:gridCol w="329184">
                  <a:extLst>
                    <a:ext uri="{9D8B030D-6E8A-4147-A177-3AD203B41FA5}">
                      <a16:colId xmlns:a16="http://schemas.microsoft.com/office/drawing/2014/main" val="1677668455"/>
                    </a:ext>
                  </a:extLst>
                </a:gridCol>
                <a:gridCol w="329184">
                  <a:extLst>
                    <a:ext uri="{9D8B030D-6E8A-4147-A177-3AD203B41FA5}">
                      <a16:colId xmlns:a16="http://schemas.microsoft.com/office/drawing/2014/main" val="1388594797"/>
                    </a:ext>
                  </a:extLst>
                </a:gridCol>
                <a:gridCol w="329184">
                  <a:extLst>
                    <a:ext uri="{9D8B030D-6E8A-4147-A177-3AD203B41FA5}">
                      <a16:colId xmlns:a16="http://schemas.microsoft.com/office/drawing/2014/main" val="197435066"/>
                    </a:ext>
                  </a:extLst>
                </a:gridCol>
                <a:gridCol w="329184">
                  <a:extLst>
                    <a:ext uri="{9D8B030D-6E8A-4147-A177-3AD203B41FA5}">
                      <a16:colId xmlns:a16="http://schemas.microsoft.com/office/drawing/2014/main" val="3008506110"/>
                    </a:ext>
                  </a:extLst>
                </a:gridCol>
                <a:gridCol w="329184">
                  <a:extLst>
                    <a:ext uri="{9D8B030D-6E8A-4147-A177-3AD203B41FA5}">
                      <a16:colId xmlns:a16="http://schemas.microsoft.com/office/drawing/2014/main" val="3256540311"/>
                    </a:ext>
                  </a:extLst>
                </a:gridCol>
                <a:gridCol w="329184">
                  <a:extLst>
                    <a:ext uri="{9D8B030D-6E8A-4147-A177-3AD203B41FA5}">
                      <a16:colId xmlns:a16="http://schemas.microsoft.com/office/drawing/2014/main" val="1319211347"/>
                    </a:ext>
                  </a:extLst>
                </a:gridCol>
                <a:gridCol w="329184">
                  <a:extLst>
                    <a:ext uri="{9D8B030D-6E8A-4147-A177-3AD203B41FA5}">
                      <a16:colId xmlns:a16="http://schemas.microsoft.com/office/drawing/2014/main" val="3719587991"/>
                    </a:ext>
                  </a:extLst>
                </a:gridCol>
                <a:gridCol w="329184">
                  <a:extLst>
                    <a:ext uri="{9D8B030D-6E8A-4147-A177-3AD203B41FA5}">
                      <a16:colId xmlns:a16="http://schemas.microsoft.com/office/drawing/2014/main" val="486506586"/>
                    </a:ext>
                  </a:extLst>
                </a:gridCol>
                <a:gridCol w="329184">
                  <a:extLst>
                    <a:ext uri="{9D8B030D-6E8A-4147-A177-3AD203B41FA5}">
                      <a16:colId xmlns:a16="http://schemas.microsoft.com/office/drawing/2014/main" val="3941169482"/>
                    </a:ext>
                  </a:extLst>
                </a:gridCol>
                <a:gridCol w="329184">
                  <a:extLst>
                    <a:ext uri="{9D8B030D-6E8A-4147-A177-3AD203B41FA5}">
                      <a16:colId xmlns:a16="http://schemas.microsoft.com/office/drawing/2014/main" val="11322266"/>
                    </a:ext>
                  </a:extLst>
                </a:gridCol>
                <a:gridCol w="329184">
                  <a:extLst>
                    <a:ext uri="{9D8B030D-6E8A-4147-A177-3AD203B41FA5}">
                      <a16:colId xmlns:a16="http://schemas.microsoft.com/office/drawing/2014/main" val="4142483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311155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radioeins - 2025-06-11 11:47:03</a:t>
                      </a:r>
                      <a:r>
                        <a:rPr kumimoji="0" lang="de-DE" sz="1000" b="0" i="0" u="none" strike="noStrike" kern="1200" cap="none" spc="0" normalizeH="0" baseline="0" noProof="0">
                          <a:ln>
                            <a:noFill/>
                          </a:ln>
                          <a:solidFill>
                            <a:prstClr val="black"/>
                          </a:solidFill>
                          <a:effectLst/>
                          <a:uLnTx/>
                          <a:uFillTx/>
                          <a:latin typeface="Calibri"/>
                          <a:ea typeface="+mn-ea"/>
                          <a:cs typeface="+mn-cs"/>
                        </a:rPr>
                        <a:t>
 Gerade mal 115 Euro pro Kopf investierte Deutschland 2023 laut der „Allianz Pro Schiene“ in sein Schienennetz. Zum Vergleich: Die Schweiz oder Österreich investieren 477 bzw. 336 Euro pro Kopf.  Dieser Geiz hat Folgen: Viele Hauptstrecken sind in einem miesen Zustand, teilweise komplett gesperrt oder müssen grundlegend saniert werden. Die Folge: Umleitungen und Verspätungen. Welche Erfahrungen habt ihr gemacht? Haltet ihr der Bahn trotz aller Probleme die Treue?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65132023"/>
                  </a:ext>
                </a:extLst>
              </a:tr>
            </a:tbl>
          </a:graphicData>
        </a:graphic>
      </p:graphicFrame>
      <p:sp>
        <p:nvSpPr>
          <p:cNvPr id="4" name="Text Placeholder 3">
            <a:extLst>
              <a:ext uri="{FF2B5EF4-FFF2-40B4-BE49-F238E27FC236}">
                <a16:creationId xmlns:a16="http://schemas.microsoft.com/office/drawing/2014/main" id="{8504D15E-160B-45A9-B4E2-F4C4E615A4AE}"/>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583479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52766-976F-413C-A8D3-894DB3E80DB1}"/>
              </a:ext>
            </a:extLst>
          </p:cNvPr>
          <p:cNvSpPr>
            <a:spLocks noGrp="1"/>
          </p:cNvSpPr>
          <p:nvPr>
            <p:ph type="title"/>
          </p:nvPr>
        </p:nvSpPr>
        <p:spPr/>
        <p:txBody>
          <a:bodyPr/>
          <a:lstStyle/>
          <a:p>
            <a:r>
              <a:rPr lang="en-US"/>
              <a:t>Facebook Own Posts Table | Alle - 20 of 24</a:t>
            </a:r>
          </a:p>
        </p:txBody>
      </p:sp>
      <p:graphicFrame>
        <p:nvGraphicFramePr>
          <p:cNvPr id="5" name="Table Placeholder 4">
            <a:extLst>
              <a:ext uri="{FF2B5EF4-FFF2-40B4-BE49-F238E27FC236}">
                <a16:creationId xmlns:a16="http://schemas.microsoft.com/office/drawing/2014/main" id="{382BA4F0-4E3B-47C4-B0D9-B1714E77F934}"/>
              </a:ext>
            </a:extLst>
          </p:cNvPr>
          <p:cNvGraphicFramePr>
            <a:graphicFrameLocks noGrp="1"/>
          </p:cNvGraphicFramePr>
          <p:nvPr>
            <p:ph type="tbl" sz="quarter" idx="13"/>
            <p:extLst>
              <p:ext uri="{D42A27DB-BD31-4B8C-83A1-F6EECF244321}">
                <p14:modId xmlns:p14="http://schemas.microsoft.com/office/powerpoint/2010/main" val="2352422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436962315"/>
                    </a:ext>
                  </a:extLst>
                </a:gridCol>
                <a:gridCol w="493776">
                  <a:extLst>
                    <a:ext uri="{9D8B030D-6E8A-4147-A177-3AD203B41FA5}">
                      <a16:colId xmlns:a16="http://schemas.microsoft.com/office/drawing/2014/main" val="3966028420"/>
                    </a:ext>
                  </a:extLst>
                </a:gridCol>
                <a:gridCol w="329184">
                  <a:extLst>
                    <a:ext uri="{9D8B030D-6E8A-4147-A177-3AD203B41FA5}">
                      <a16:colId xmlns:a16="http://schemas.microsoft.com/office/drawing/2014/main" val="549924419"/>
                    </a:ext>
                  </a:extLst>
                </a:gridCol>
                <a:gridCol w="329184">
                  <a:extLst>
                    <a:ext uri="{9D8B030D-6E8A-4147-A177-3AD203B41FA5}">
                      <a16:colId xmlns:a16="http://schemas.microsoft.com/office/drawing/2014/main" val="3549084750"/>
                    </a:ext>
                  </a:extLst>
                </a:gridCol>
                <a:gridCol w="329184">
                  <a:extLst>
                    <a:ext uri="{9D8B030D-6E8A-4147-A177-3AD203B41FA5}">
                      <a16:colId xmlns:a16="http://schemas.microsoft.com/office/drawing/2014/main" val="2650471904"/>
                    </a:ext>
                  </a:extLst>
                </a:gridCol>
                <a:gridCol w="329184">
                  <a:extLst>
                    <a:ext uri="{9D8B030D-6E8A-4147-A177-3AD203B41FA5}">
                      <a16:colId xmlns:a16="http://schemas.microsoft.com/office/drawing/2014/main" val="478968811"/>
                    </a:ext>
                  </a:extLst>
                </a:gridCol>
                <a:gridCol w="329184">
                  <a:extLst>
                    <a:ext uri="{9D8B030D-6E8A-4147-A177-3AD203B41FA5}">
                      <a16:colId xmlns:a16="http://schemas.microsoft.com/office/drawing/2014/main" val="4235269037"/>
                    </a:ext>
                  </a:extLst>
                </a:gridCol>
                <a:gridCol w="329184">
                  <a:extLst>
                    <a:ext uri="{9D8B030D-6E8A-4147-A177-3AD203B41FA5}">
                      <a16:colId xmlns:a16="http://schemas.microsoft.com/office/drawing/2014/main" val="2528055069"/>
                    </a:ext>
                  </a:extLst>
                </a:gridCol>
                <a:gridCol w="329184">
                  <a:extLst>
                    <a:ext uri="{9D8B030D-6E8A-4147-A177-3AD203B41FA5}">
                      <a16:colId xmlns:a16="http://schemas.microsoft.com/office/drawing/2014/main" val="3710759383"/>
                    </a:ext>
                  </a:extLst>
                </a:gridCol>
                <a:gridCol w="329184">
                  <a:extLst>
                    <a:ext uri="{9D8B030D-6E8A-4147-A177-3AD203B41FA5}">
                      <a16:colId xmlns:a16="http://schemas.microsoft.com/office/drawing/2014/main" val="3106865086"/>
                    </a:ext>
                  </a:extLst>
                </a:gridCol>
                <a:gridCol w="329184">
                  <a:extLst>
                    <a:ext uri="{9D8B030D-6E8A-4147-A177-3AD203B41FA5}">
                      <a16:colId xmlns:a16="http://schemas.microsoft.com/office/drawing/2014/main" val="1974605964"/>
                    </a:ext>
                  </a:extLst>
                </a:gridCol>
                <a:gridCol w="329184">
                  <a:extLst>
                    <a:ext uri="{9D8B030D-6E8A-4147-A177-3AD203B41FA5}">
                      <a16:colId xmlns:a16="http://schemas.microsoft.com/office/drawing/2014/main" val="1871228951"/>
                    </a:ext>
                  </a:extLst>
                </a:gridCol>
                <a:gridCol w="329184">
                  <a:extLst>
                    <a:ext uri="{9D8B030D-6E8A-4147-A177-3AD203B41FA5}">
                      <a16:colId xmlns:a16="http://schemas.microsoft.com/office/drawing/2014/main" val="3141929031"/>
                    </a:ext>
                  </a:extLst>
                </a:gridCol>
                <a:gridCol w="329184">
                  <a:extLst>
                    <a:ext uri="{9D8B030D-6E8A-4147-A177-3AD203B41FA5}">
                      <a16:colId xmlns:a16="http://schemas.microsoft.com/office/drawing/2014/main" val="183797211"/>
                    </a:ext>
                  </a:extLst>
                </a:gridCol>
                <a:gridCol w="329184">
                  <a:extLst>
                    <a:ext uri="{9D8B030D-6E8A-4147-A177-3AD203B41FA5}">
                      <a16:colId xmlns:a16="http://schemas.microsoft.com/office/drawing/2014/main" val="3990596608"/>
                    </a:ext>
                  </a:extLst>
                </a:gridCol>
                <a:gridCol w="329184">
                  <a:extLst>
                    <a:ext uri="{9D8B030D-6E8A-4147-A177-3AD203B41FA5}">
                      <a16:colId xmlns:a16="http://schemas.microsoft.com/office/drawing/2014/main" val="1109573171"/>
                    </a:ext>
                  </a:extLst>
                </a:gridCol>
                <a:gridCol w="329184">
                  <a:extLst>
                    <a:ext uri="{9D8B030D-6E8A-4147-A177-3AD203B41FA5}">
                      <a16:colId xmlns:a16="http://schemas.microsoft.com/office/drawing/2014/main" val="678777870"/>
                    </a:ext>
                  </a:extLst>
                </a:gridCol>
                <a:gridCol w="329184">
                  <a:extLst>
                    <a:ext uri="{9D8B030D-6E8A-4147-A177-3AD203B41FA5}">
                      <a16:colId xmlns:a16="http://schemas.microsoft.com/office/drawing/2014/main" val="1851651140"/>
                    </a:ext>
                  </a:extLst>
                </a:gridCol>
                <a:gridCol w="329184">
                  <a:extLst>
                    <a:ext uri="{9D8B030D-6E8A-4147-A177-3AD203B41FA5}">
                      <a16:colId xmlns:a16="http://schemas.microsoft.com/office/drawing/2014/main" val="1865748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31501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rbb24 - 2025-06-11 11:31:11</a:t>
                      </a:r>
                      <a:r>
                        <a:rPr kumimoji="0" lang="de-DE" sz="1000" b="0" i="0" u="none" strike="noStrike" kern="1200" cap="none" spc="0" normalizeH="0" baseline="0" noProof="0">
                          <a:ln>
                            <a:noFill/>
                          </a:ln>
                          <a:solidFill>
                            <a:prstClr val="black"/>
                          </a:solidFill>
                          <a:effectLst/>
                          <a:uLnTx/>
                          <a:uFillTx/>
                          <a:latin typeface="Calibri"/>
                          <a:ea typeface="+mn-ea"/>
                          <a:cs typeface="+mn-cs"/>
                        </a:rPr>
                        <a:t>
 Am Mittwochabend soll am Berliner Nachthimmel der sogenannte Erdbeermond zu beobachten sein – ein besonderes astronomisches Ereignis, das erst im Jahr 2043 wieder in dieser Form auftreten wird.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81430125"/>
                  </a:ext>
                </a:extLst>
              </a:tr>
            </a:tbl>
          </a:graphicData>
        </a:graphic>
      </p:graphicFrame>
      <p:sp>
        <p:nvSpPr>
          <p:cNvPr id="4" name="Text Placeholder 3">
            <a:extLst>
              <a:ext uri="{FF2B5EF4-FFF2-40B4-BE49-F238E27FC236}">
                <a16:creationId xmlns:a16="http://schemas.microsoft.com/office/drawing/2014/main" id="{8FDAA8DE-D107-4268-99AF-D5F918532E5F}"/>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42042459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D3D1A-776B-4CDC-BA3A-319FEB4556F2}"/>
              </a:ext>
            </a:extLst>
          </p:cNvPr>
          <p:cNvSpPr>
            <a:spLocks noGrp="1"/>
          </p:cNvSpPr>
          <p:nvPr>
            <p:ph type="title"/>
          </p:nvPr>
        </p:nvSpPr>
        <p:spPr/>
        <p:txBody>
          <a:bodyPr/>
          <a:lstStyle/>
          <a:p>
            <a:r>
              <a:rPr lang="en-US"/>
              <a:t>Facebook Own Posts Table | Alle - 21 of 24</a:t>
            </a:r>
          </a:p>
        </p:txBody>
      </p:sp>
      <p:graphicFrame>
        <p:nvGraphicFramePr>
          <p:cNvPr id="5" name="Table Placeholder 4">
            <a:extLst>
              <a:ext uri="{FF2B5EF4-FFF2-40B4-BE49-F238E27FC236}">
                <a16:creationId xmlns:a16="http://schemas.microsoft.com/office/drawing/2014/main" id="{80358806-CF1F-4D17-A7B4-ED97403CADEB}"/>
              </a:ext>
            </a:extLst>
          </p:cNvPr>
          <p:cNvGraphicFramePr>
            <a:graphicFrameLocks noGrp="1"/>
          </p:cNvGraphicFramePr>
          <p:nvPr>
            <p:ph type="tbl" sz="quarter" idx="13"/>
            <p:extLst>
              <p:ext uri="{D42A27DB-BD31-4B8C-83A1-F6EECF244321}">
                <p14:modId xmlns:p14="http://schemas.microsoft.com/office/powerpoint/2010/main" val="2688019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952292197"/>
                    </a:ext>
                  </a:extLst>
                </a:gridCol>
                <a:gridCol w="493776">
                  <a:extLst>
                    <a:ext uri="{9D8B030D-6E8A-4147-A177-3AD203B41FA5}">
                      <a16:colId xmlns:a16="http://schemas.microsoft.com/office/drawing/2014/main" val="2650636282"/>
                    </a:ext>
                  </a:extLst>
                </a:gridCol>
                <a:gridCol w="329184">
                  <a:extLst>
                    <a:ext uri="{9D8B030D-6E8A-4147-A177-3AD203B41FA5}">
                      <a16:colId xmlns:a16="http://schemas.microsoft.com/office/drawing/2014/main" val="1456547241"/>
                    </a:ext>
                  </a:extLst>
                </a:gridCol>
                <a:gridCol w="329184">
                  <a:extLst>
                    <a:ext uri="{9D8B030D-6E8A-4147-A177-3AD203B41FA5}">
                      <a16:colId xmlns:a16="http://schemas.microsoft.com/office/drawing/2014/main" val="3508893505"/>
                    </a:ext>
                  </a:extLst>
                </a:gridCol>
                <a:gridCol w="329184">
                  <a:extLst>
                    <a:ext uri="{9D8B030D-6E8A-4147-A177-3AD203B41FA5}">
                      <a16:colId xmlns:a16="http://schemas.microsoft.com/office/drawing/2014/main" val="503349898"/>
                    </a:ext>
                  </a:extLst>
                </a:gridCol>
                <a:gridCol w="329184">
                  <a:extLst>
                    <a:ext uri="{9D8B030D-6E8A-4147-A177-3AD203B41FA5}">
                      <a16:colId xmlns:a16="http://schemas.microsoft.com/office/drawing/2014/main" val="2297796401"/>
                    </a:ext>
                  </a:extLst>
                </a:gridCol>
                <a:gridCol w="329184">
                  <a:extLst>
                    <a:ext uri="{9D8B030D-6E8A-4147-A177-3AD203B41FA5}">
                      <a16:colId xmlns:a16="http://schemas.microsoft.com/office/drawing/2014/main" val="3302878286"/>
                    </a:ext>
                  </a:extLst>
                </a:gridCol>
                <a:gridCol w="329184">
                  <a:extLst>
                    <a:ext uri="{9D8B030D-6E8A-4147-A177-3AD203B41FA5}">
                      <a16:colId xmlns:a16="http://schemas.microsoft.com/office/drawing/2014/main" val="680946457"/>
                    </a:ext>
                  </a:extLst>
                </a:gridCol>
                <a:gridCol w="329184">
                  <a:extLst>
                    <a:ext uri="{9D8B030D-6E8A-4147-A177-3AD203B41FA5}">
                      <a16:colId xmlns:a16="http://schemas.microsoft.com/office/drawing/2014/main" val="1076356355"/>
                    </a:ext>
                  </a:extLst>
                </a:gridCol>
                <a:gridCol w="329184">
                  <a:extLst>
                    <a:ext uri="{9D8B030D-6E8A-4147-A177-3AD203B41FA5}">
                      <a16:colId xmlns:a16="http://schemas.microsoft.com/office/drawing/2014/main" val="461925034"/>
                    </a:ext>
                  </a:extLst>
                </a:gridCol>
                <a:gridCol w="329184">
                  <a:extLst>
                    <a:ext uri="{9D8B030D-6E8A-4147-A177-3AD203B41FA5}">
                      <a16:colId xmlns:a16="http://schemas.microsoft.com/office/drawing/2014/main" val="3749253531"/>
                    </a:ext>
                  </a:extLst>
                </a:gridCol>
                <a:gridCol w="329184">
                  <a:extLst>
                    <a:ext uri="{9D8B030D-6E8A-4147-A177-3AD203B41FA5}">
                      <a16:colId xmlns:a16="http://schemas.microsoft.com/office/drawing/2014/main" val="14663521"/>
                    </a:ext>
                  </a:extLst>
                </a:gridCol>
                <a:gridCol w="329184">
                  <a:extLst>
                    <a:ext uri="{9D8B030D-6E8A-4147-A177-3AD203B41FA5}">
                      <a16:colId xmlns:a16="http://schemas.microsoft.com/office/drawing/2014/main" val="2548407433"/>
                    </a:ext>
                  </a:extLst>
                </a:gridCol>
                <a:gridCol w="329184">
                  <a:extLst>
                    <a:ext uri="{9D8B030D-6E8A-4147-A177-3AD203B41FA5}">
                      <a16:colId xmlns:a16="http://schemas.microsoft.com/office/drawing/2014/main" val="254025849"/>
                    </a:ext>
                  </a:extLst>
                </a:gridCol>
                <a:gridCol w="329184">
                  <a:extLst>
                    <a:ext uri="{9D8B030D-6E8A-4147-A177-3AD203B41FA5}">
                      <a16:colId xmlns:a16="http://schemas.microsoft.com/office/drawing/2014/main" val="3572699854"/>
                    </a:ext>
                  </a:extLst>
                </a:gridCol>
                <a:gridCol w="329184">
                  <a:extLst>
                    <a:ext uri="{9D8B030D-6E8A-4147-A177-3AD203B41FA5}">
                      <a16:colId xmlns:a16="http://schemas.microsoft.com/office/drawing/2014/main" val="1695334974"/>
                    </a:ext>
                  </a:extLst>
                </a:gridCol>
                <a:gridCol w="329184">
                  <a:extLst>
                    <a:ext uri="{9D8B030D-6E8A-4147-A177-3AD203B41FA5}">
                      <a16:colId xmlns:a16="http://schemas.microsoft.com/office/drawing/2014/main" val="3733406088"/>
                    </a:ext>
                  </a:extLst>
                </a:gridCol>
                <a:gridCol w="329184">
                  <a:extLst>
                    <a:ext uri="{9D8B030D-6E8A-4147-A177-3AD203B41FA5}">
                      <a16:colId xmlns:a16="http://schemas.microsoft.com/office/drawing/2014/main" val="3460763307"/>
                    </a:ext>
                  </a:extLst>
                </a:gridCol>
                <a:gridCol w="329184">
                  <a:extLst>
                    <a:ext uri="{9D8B030D-6E8A-4147-A177-3AD203B41FA5}">
                      <a16:colId xmlns:a16="http://schemas.microsoft.com/office/drawing/2014/main" val="1014692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85580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rbbKultur - 2025-06-11 11:21:33</a:t>
                      </a:r>
                      <a:r>
                        <a:rPr kumimoji="0" lang="de-DE" sz="1000" b="0" i="0" u="none" strike="noStrike" kern="1200" cap="none" spc="0" normalizeH="0" baseline="0" noProof="0">
                          <a:ln>
                            <a:noFill/>
                          </a:ln>
                          <a:solidFill>
                            <a:prstClr val="black"/>
                          </a:solidFill>
                          <a:effectLst/>
                          <a:uLnTx/>
                          <a:uFillTx/>
                          <a:latin typeface="Calibri"/>
                          <a:ea typeface="+mn-ea"/>
                          <a:cs typeface="+mn-cs"/>
                        </a:rPr>
                        <a:t>
 Günther Uecker war einer der bedeutendsten deutschen Künstler der Nachkriegszeit. Bekannt wurde er durch seine großformatigen Nagelreliefs, aber auch durch Objekte wie mit Nägeln gespickte Stühle oder Klaviere. Geboren im heutigen Mecklenburg-Vorpommern, siedelte er in den 1950er-Jahren nach Westdeutschland über. Nun ist Günther Uecker im Alter von 95 Jahren gestorben.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02710692"/>
                  </a:ext>
                </a:extLst>
              </a:tr>
            </a:tbl>
          </a:graphicData>
        </a:graphic>
      </p:graphicFrame>
      <p:sp>
        <p:nvSpPr>
          <p:cNvPr id="4" name="Text Placeholder 3">
            <a:extLst>
              <a:ext uri="{FF2B5EF4-FFF2-40B4-BE49-F238E27FC236}">
                <a16:creationId xmlns:a16="http://schemas.microsoft.com/office/drawing/2014/main" id="{BE0FF9C3-A87F-4A04-8BC9-42F1FE5F8923}"/>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8281528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881CE-E605-401C-8601-73D522AD141D}"/>
              </a:ext>
            </a:extLst>
          </p:cNvPr>
          <p:cNvSpPr>
            <a:spLocks noGrp="1"/>
          </p:cNvSpPr>
          <p:nvPr>
            <p:ph type="title"/>
          </p:nvPr>
        </p:nvSpPr>
        <p:spPr/>
        <p:txBody>
          <a:bodyPr/>
          <a:lstStyle/>
          <a:p>
            <a:r>
              <a:rPr lang="en-US"/>
              <a:t>Facebook Own Posts Table | Alle - 22 of 24</a:t>
            </a:r>
          </a:p>
        </p:txBody>
      </p:sp>
      <p:graphicFrame>
        <p:nvGraphicFramePr>
          <p:cNvPr id="5" name="Table Placeholder 4">
            <a:extLst>
              <a:ext uri="{FF2B5EF4-FFF2-40B4-BE49-F238E27FC236}">
                <a16:creationId xmlns:a16="http://schemas.microsoft.com/office/drawing/2014/main" id="{A03114E1-DFCB-4783-A421-2A7700310433}"/>
              </a:ext>
            </a:extLst>
          </p:cNvPr>
          <p:cNvGraphicFramePr>
            <a:graphicFrameLocks noGrp="1"/>
          </p:cNvGraphicFramePr>
          <p:nvPr>
            <p:ph type="tbl" sz="quarter" idx="13"/>
            <p:extLst>
              <p:ext uri="{D42A27DB-BD31-4B8C-83A1-F6EECF244321}">
                <p14:modId xmlns:p14="http://schemas.microsoft.com/office/powerpoint/2010/main" val="4064922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208626774"/>
                    </a:ext>
                  </a:extLst>
                </a:gridCol>
                <a:gridCol w="493776">
                  <a:extLst>
                    <a:ext uri="{9D8B030D-6E8A-4147-A177-3AD203B41FA5}">
                      <a16:colId xmlns:a16="http://schemas.microsoft.com/office/drawing/2014/main" val="1885154461"/>
                    </a:ext>
                  </a:extLst>
                </a:gridCol>
                <a:gridCol w="329184">
                  <a:extLst>
                    <a:ext uri="{9D8B030D-6E8A-4147-A177-3AD203B41FA5}">
                      <a16:colId xmlns:a16="http://schemas.microsoft.com/office/drawing/2014/main" val="1574878006"/>
                    </a:ext>
                  </a:extLst>
                </a:gridCol>
                <a:gridCol w="329184">
                  <a:extLst>
                    <a:ext uri="{9D8B030D-6E8A-4147-A177-3AD203B41FA5}">
                      <a16:colId xmlns:a16="http://schemas.microsoft.com/office/drawing/2014/main" val="1108659037"/>
                    </a:ext>
                  </a:extLst>
                </a:gridCol>
                <a:gridCol w="329184">
                  <a:extLst>
                    <a:ext uri="{9D8B030D-6E8A-4147-A177-3AD203B41FA5}">
                      <a16:colId xmlns:a16="http://schemas.microsoft.com/office/drawing/2014/main" val="2393742159"/>
                    </a:ext>
                  </a:extLst>
                </a:gridCol>
                <a:gridCol w="329184">
                  <a:extLst>
                    <a:ext uri="{9D8B030D-6E8A-4147-A177-3AD203B41FA5}">
                      <a16:colId xmlns:a16="http://schemas.microsoft.com/office/drawing/2014/main" val="2765185640"/>
                    </a:ext>
                  </a:extLst>
                </a:gridCol>
                <a:gridCol w="329184">
                  <a:extLst>
                    <a:ext uri="{9D8B030D-6E8A-4147-A177-3AD203B41FA5}">
                      <a16:colId xmlns:a16="http://schemas.microsoft.com/office/drawing/2014/main" val="320438072"/>
                    </a:ext>
                  </a:extLst>
                </a:gridCol>
                <a:gridCol w="329184">
                  <a:extLst>
                    <a:ext uri="{9D8B030D-6E8A-4147-A177-3AD203B41FA5}">
                      <a16:colId xmlns:a16="http://schemas.microsoft.com/office/drawing/2014/main" val="3032920673"/>
                    </a:ext>
                  </a:extLst>
                </a:gridCol>
                <a:gridCol w="329184">
                  <a:extLst>
                    <a:ext uri="{9D8B030D-6E8A-4147-A177-3AD203B41FA5}">
                      <a16:colId xmlns:a16="http://schemas.microsoft.com/office/drawing/2014/main" val="3835667298"/>
                    </a:ext>
                  </a:extLst>
                </a:gridCol>
                <a:gridCol w="329184">
                  <a:extLst>
                    <a:ext uri="{9D8B030D-6E8A-4147-A177-3AD203B41FA5}">
                      <a16:colId xmlns:a16="http://schemas.microsoft.com/office/drawing/2014/main" val="2175455100"/>
                    </a:ext>
                  </a:extLst>
                </a:gridCol>
                <a:gridCol w="329184">
                  <a:extLst>
                    <a:ext uri="{9D8B030D-6E8A-4147-A177-3AD203B41FA5}">
                      <a16:colId xmlns:a16="http://schemas.microsoft.com/office/drawing/2014/main" val="3876774790"/>
                    </a:ext>
                  </a:extLst>
                </a:gridCol>
                <a:gridCol w="329184">
                  <a:extLst>
                    <a:ext uri="{9D8B030D-6E8A-4147-A177-3AD203B41FA5}">
                      <a16:colId xmlns:a16="http://schemas.microsoft.com/office/drawing/2014/main" val="178709788"/>
                    </a:ext>
                  </a:extLst>
                </a:gridCol>
                <a:gridCol w="329184">
                  <a:extLst>
                    <a:ext uri="{9D8B030D-6E8A-4147-A177-3AD203B41FA5}">
                      <a16:colId xmlns:a16="http://schemas.microsoft.com/office/drawing/2014/main" val="3089231310"/>
                    </a:ext>
                  </a:extLst>
                </a:gridCol>
                <a:gridCol w="329184">
                  <a:extLst>
                    <a:ext uri="{9D8B030D-6E8A-4147-A177-3AD203B41FA5}">
                      <a16:colId xmlns:a16="http://schemas.microsoft.com/office/drawing/2014/main" val="463083337"/>
                    </a:ext>
                  </a:extLst>
                </a:gridCol>
                <a:gridCol w="329184">
                  <a:extLst>
                    <a:ext uri="{9D8B030D-6E8A-4147-A177-3AD203B41FA5}">
                      <a16:colId xmlns:a16="http://schemas.microsoft.com/office/drawing/2014/main" val="29879765"/>
                    </a:ext>
                  </a:extLst>
                </a:gridCol>
                <a:gridCol w="329184">
                  <a:extLst>
                    <a:ext uri="{9D8B030D-6E8A-4147-A177-3AD203B41FA5}">
                      <a16:colId xmlns:a16="http://schemas.microsoft.com/office/drawing/2014/main" val="1143841900"/>
                    </a:ext>
                  </a:extLst>
                </a:gridCol>
                <a:gridCol w="329184">
                  <a:extLst>
                    <a:ext uri="{9D8B030D-6E8A-4147-A177-3AD203B41FA5}">
                      <a16:colId xmlns:a16="http://schemas.microsoft.com/office/drawing/2014/main" val="3612742397"/>
                    </a:ext>
                  </a:extLst>
                </a:gridCol>
                <a:gridCol w="329184">
                  <a:extLst>
                    <a:ext uri="{9D8B030D-6E8A-4147-A177-3AD203B41FA5}">
                      <a16:colId xmlns:a16="http://schemas.microsoft.com/office/drawing/2014/main" val="2767243462"/>
                    </a:ext>
                  </a:extLst>
                </a:gridCol>
                <a:gridCol w="329184">
                  <a:extLst>
                    <a:ext uri="{9D8B030D-6E8A-4147-A177-3AD203B41FA5}">
                      <a16:colId xmlns:a16="http://schemas.microsoft.com/office/drawing/2014/main" val="3115893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502662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 88.8 - 2025-06-11 09:53:02</a:t>
                      </a:r>
                      <a:r>
                        <a:rPr kumimoji="0" lang="de-DE" sz="1000" b="0" i="0" u="none" strike="noStrike" kern="1200" cap="none" spc="0" normalizeH="0" baseline="0" noProof="0">
                          <a:ln>
                            <a:noFill/>
                          </a:ln>
                          <a:solidFill>
                            <a:prstClr val="black"/>
                          </a:solidFill>
                          <a:effectLst/>
                          <a:uLnTx/>
                          <a:uFillTx/>
                          <a:latin typeface="Calibri"/>
                          <a:ea typeface="+mn-ea"/>
                          <a:cs typeface="+mn-cs"/>
                        </a:rPr>
                        <a:t>
 Was nervt euch, weil ihr deswegen immer erst zum Amt rennen müsst?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53775910"/>
                  </a:ext>
                </a:extLst>
              </a:tr>
            </a:tbl>
          </a:graphicData>
        </a:graphic>
      </p:graphicFrame>
      <p:sp>
        <p:nvSpPr>
          <p:cNvPr id="4" name="Text Placeholder 3">
            <a:extLst>
              <a:ext uri="{FF2B5EF4-FFF2-40B4-BE49-F238E27FC236}">
                <a16:creationId xmlns:a16="http://schemas.microsoft.com/office/drawing/2014/main" id="{DE07ACA5-9523-4E87-95DD-685FDC76C544}"/>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2555885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B77A1-5031-427E-A69C-7E40BF8F1B32}"/>
              </a:ext>
            </a:extLst>
          </p:cNvPr>
          <p:cNvSpPr>
            <a:spLocks noGrp="1"/>
          </p:cNvSpPr>
          <p:nvPr>
            <p:ph type="title"/>
          </p:nvPr>
        </p:nvSpPr>
        <p:spPr/>
        <p:txBody>
          <a:bodyPr/>
          <a:lstStyle/>
          <a:p>
            <a:r>
              <a:rPr lang="en-US"/>
              <a:t>Facebook Own Posts Table | Alle - 23 of 24</a:t>
            </a:r>
          </a:p>
        </p:txBody>
      </p:sp>
      <p:graphicFrame>
        <p:nvGraphicFramePr>
          <p:cNvPr id="5" name="Table Placeholder 4">
            <a:extLst>
              <a:ext uri="{FF2B5EF4-FFF2-40B4-BE49-F238E27FC236}">
                <a16:creationId xmlns:a16="http://schemas.microsoft.com/office/drawing/2014/main" id="{0E14B2AC-A958-4F58-8478-BD6D9E58819D}"/>
              </a:ext>
            </a:extLst>
          </p:cNvPr>
          <p:cNvGraphicFramePr>
            <a:graphicFrameLocks noGrp="1"/>
          </p:cNvGraphicFramePr>
          <p:nvPr>
            <p:ph type="tbl" sz="quarter" idx="13"/>
            <p:extLst>
              <p:ext uri="{D42A27DB-BD31-4B8C-83A1-F6EECF244321}">
                <p14:modId xmlns:p14="http://schemas.microsoft.com/office/powerpoint/2010/main" val="969968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748335563"/>
                    </a:ext>
                  </a:extLst>
                </a:gridCol>
                <a:gridCol w="493776">
                  <a:extLst>
                    <a:ext uri="{9D8B030D-6E8A-4147-A177-3AD203B41FA5}">
                      <a16:colId xmlns:a16="http://schemas.microsoft.com/office/drawing/2014/main" val="1543749812"/>
                    </a:ext>
                  </a:extLst>
                </a:gridCol>
                <a:gridCol w="329184">
                  <a:extLst>
                    <a:ext uri="{9D8B030D-6E8A-4147-A177-3AD203B41FA5}">
                      <a16:colId xmlns:a16="http://schemas.microsoft.com/office/drawing/2014/main" val="1998506750"/>
                    </a:ext>
                  </a:extLst>
                </a:gridCol>
                <a:gridCol w="329184">
                  <a:extLst>
                    <a:ext uri="{9D8B030D-6E8A-4147-A177-3AD203B41FA5}">
                      <a16:colId xmlns:a16="http://schemas.microsoft.com/office/drawing/2014/main" val="417794489"/>
                    </a:ext>
                  </a:extLst>
                </a:gridCol>
                <a:gridCol w="329184">
                  <a:extLst>
                    <a:ext uri="{9D8B030D-6E8A-4147-A177-3AD203B41FA5}">
                      <a16:colId xmlns:a16="http://schemas.microsoft.com/office/drawing/2014/main" val="2322552496"/>
                    </a:ext>
                  </a:extLst>
                </a:gridCol>
                <a:gridCol w="329184">
                  <a:extLst>
                    <a:ext uri="{9D8B030D-6E8A-4147-A177-3AD203B41FA5}">
                      <a16:colId xmlns:a16="http://schemas.microsoft.com/office/drawing/2014/main" val="4213314108"/>
                    </a:ext>
                  </a:extLst>
                </a:gridCol>
                <a:gridCol w="329184">
                  <a:extLst>
                    <a:ext uri="{9D8B030D-6E8A-4147-A177-3AD203B41FA5}">
                      <a16:colId xmlns:a16="http://schemas.microsoft.com/office/drawing/2014/main" val="3700213344"/>
                    </a:ext>
                  </a:extLst>
                </a:gridCol>
                <a:gridCol w="329184">
                  <a:extLst>
                    <a:ext uri="{9D8B030D-6E8A-4147-A177-3AD203B41FA5}">
                      <a16:colId xmlns:a16="http://schemas.microsoft.com/office/drawing/2014/main" val="2836068376"/>
                    </a:ext>
                  </a:extLst>
                </a:gridCol>
                <a:gridCol w="329184">
                  <a:extLst>
                    <a:ext uri="{9D8B030D-6E8A-4147-A177-3AD203B41FA5}">
                      <a16:colId xmlns:a16="http://schemas.microsoft.com/office/drawing/2014/main" val="1508135890"/>
                    </a:ext>
                  </a:extLst>
                </a:gridCol>
                <a:gridCol w="329184">
                  <a:extLst>
                    <a:ext uri="{9D8B030D-6E8A-4147-A177-3AD203B41FA5}">
                      <a16:colId xmlns:a16="http://schemas.microsoft.com/office/drawing/2014/main" val="3235868562"/>
                    </a:ext>
                  </a:extLst>
                </a:gridCol>
                <a:gridCol w="329184">
                  <a:extLst>
                    <a:ext uri="{9D8B030D-6E8A-4147-A177-3AD203B41FA5}">
                      <a16:colId xmlns:a16="http://schemas.microsoft.com/office/drawing/2014/main" val="3033501109"/>
                    </a:ext>
                  </a:extLst>
                </a:gridCol>
                <a:gridCol w="329184">
                  <a:extLst>
                    <a:ext uri="{9D8B030D-6E8A-4147-A177-3AD203B41FA5}">
                      <a16:colId xmlns:a16="http://schemas.microsoft.com/office/drawing/2014/main" val="969048960"/>
                    </a:ext>
                  </a:extLst>
                </a:gridCol>
                <a:gridCol w="329184">
                  <a:extLst>
                    <a:ext uri="{9D8B030D-6E8A-4147-A177-3AD203B41FA5}">
                      <a16:colId xmlns:a16="http://schemas.microsoft.com/office/drawing/2014/main" val="3592583388"/>
                    </a:ext>
                  </a:extLst>
                </a:gridCol>
                <a:gridCol w="329184">
                  <a:extLst>
                    <a:ext uri="{9D8B030D-6E8A-4147-A177-3AD203B41FA5}">
                      <a16:colId xmlns:a16="http://schemas.microsoft.com/office/drawing/2014/main" val="2905922230"/>
                    </a:ext>
                  </a:extLst>
                </a:gridCol>
                <a:gridCol w="329184">
                  <a:extLst>
                    <a:ext uri="{9D8B030D-6E8A-4147-A177-3AD203B41FA5}">
                      <a16:colId xmlns:a16="http://schemas.microsoft.com/office/drawing/2014/main" val="2987845295"/>
                    </a:ext>
                  </a:extLst>
                </a:gridCol>
                <a:gridCol w="329184">
                  <a:extLst>
                    <a:ext uri="{9D8B030D-6E8A-4147-A177-3AD203B41FA5}">
                      <a16:colId xmlns:a16="http://schemas.microsoft.com/office/drawing/2014/main" val="2681870808"/>
                    </a:ext>
                  </a:extLst>
                </a:gridCol>
                <a:gridCol w="329184">
                  <a:extLst>
                    <a:ext uri="{9D8B030D-6E8A-4147-A177-3AD203B41FA5}">
                      <a16:colId xmlns:a16="http://schemas.microsoft.com/office/drawing/2014/main" val="1594675769"/>
                    </a:ext>
                  </a:extLst>
                </a:gridCol>
                <a:gridCol w="329184">
                  <a:extLst>
                    <a:ext uri="{9D8B030D-6E8A-4147-A177-3AD203B41FA5}">
                      <a16:colId xmlns:a16="http://schemas.microsoft.com/office/drawing/2014/main" val="3936149725"/>
                    </a:ext>
                  </a:extLst>
                </a:gridCol>
                <a:gridCol w="329184">
                  <a:extLst>
                    <a:ext uri="{9D8B030D-6E8A-4147-A177-3AD203B41FA5}">
                      <a16:colId xmlns:a16="http://schemas.microsoft.com/office/drawing/2014/main" val="2926390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05487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rbb24 - 2025-06-11 08:59:11</a:t>
                      </a:r>
                      <a:r>
                        <a:rPr kumimoji="0" lang="de-DE" sz="1000" b="0" i="0" u="none" strike="noStrike" kern="1200" cap="none" spc="0" normalizeH="0" baseline="0" noProof="0">
                          <a:ln>
                            <a:noFill/>
                          </a:ln>
                          <a:solidFill>
                            <a:prstClr val="black"/>
                          </a:solidFill>
                          <a:effectLst/>
                          <a:uLnTx/>
                          <a:uFillTx/>
                          <a:latin typeface="Calibri"/>
                          <a:ea typeface="+mn-ea"/>
                          <a:cs typeface="+mn-cs"/>
                        </a:rPr>
                        <a:t>
 Ab 13. Juni werden im Museumsgarten des Hamburger Bahnhofs in Berlin-Tiergarten wieder kostenlose Open-Air-Konzerte veranstaltet. Danach gibt es jeden Donnerstag ab 19 Uhr bis zum 28. August etwas auf und für die Ohren.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77614756"/>
                  </a:ext>
                </a:extLst>
              </a:tr>
            </a:tbl>
          </a:graphicData>
        </a:graphic>
      </p:graphicFrame>
      <p:sp>
        <p:nvSpPr>
          <p:cNvPr id="4" name="Text Placeholder 3">
            <a:extLst>
              <a:ext uri="{FF2B5EF4-FFF2-40B4-BE49-F238E27FC236}">
                <a16:creationId xmlns:a16="http://schemas.microsoft.com/office/drawing/2014/main" id="{EB5CD2E8-F58F-451C-B2B4-7097B0ECD4E1}"/>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33724555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DED1D-12BA-4451-9048-245B8E7ED708}"/>
              </a:ext>
            </a:extLst>
          </p:cNvPr>
          <p:cNvSpPr>
            <a:spLocks noGrp="1"/>
          </p:cNvSpPr>
          <p:nvPr>
            <p:ph type="title"/>
          </p:nvPr>
        </p:nvSpPr>
        <p:spPr/>
        <p:txBody>
          <a:bodyPr/>
          <a:lstStyle/>
          <a:p>
            <a:r>
              <a:rPr lang="en-US"/>
              <a:t>Facebook Own Posts Table | Alle - 24 of 24</a:t>
            </a:r>
          </a:p>
        </p:txBody>
      </p:sp>
      <p:graphicFrame>
        <p:nvGraphicFramePr>
          <p:cNvPr id="5" name="Table Placeholder 4">
            <a:extLst>
              <a:ext uri="{FF2B5EF4-FFF2-40B4-BE49-F238E27FC236}">
                <a16:creationId xmlns:a16="http://schemas.microsoft.com/office/drawing/2014/main" id="{87E3E529-C862-4354-9A81-D42B7F152521}"/>
              </a:ext>
            </a:extLst>
          </p:cNvPr>
          <p:cNvGraphicFramePr>
            <a:graphicFrameLocks noGrp="1"/>
          </p:cNvGraphicFramePr>
          <p:nvPr>
            <p:ph type="tbl" sz="quarter" idx="13"/>
            <p:extLst>
              <p:ext uri="{D42A27DB-BD31-4B8C-83A1-F6EECF244321}">
                <p14:modId xmlns:p14="http://schemas.microsoft.com/office/powerpoint/2010/main" val="58202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4681783"/>
                    </a:ext>
                  </a:extLst>
                </a:gridCol>
                <a:gridCol w="493776">
                  <a:extLst>
                    <a:ext uri="{9D8B030D-6E8A-4147-A177-3AD203B41FA5}">
                      <a16:colId xmlns:a16="http://schemas.microsoft.com/office/drawing/2014/main" val="396708681"/>
                    </a:ext>
                  </a:extLst>
                </a:gridCol>
                <a:gridCol w="329184">
                  <a:extLst>
                    <a:ext uri="{9D8B030D-6E8A-4147-A177-3AD203B41FA5}">
                      <a16:colId xmlns:a16="http://schemas.microsoft.com/office/drawing/2014/main" val="195326454"/>
                    </a:ext>
                  </a:extLst>
                </a:gridCol>
                <a:gridCol w="329184">
                  <a:extLst>
                    <a:ext uri="{9D8B030D-6E8A-4147-A177-3AD203B41FA5}">
                      <a16:colId xmlns:a16="http://schemas.microsoft.com/office/drawing/2014/main" val="2445275733"/>
                    </a:ext>
                  </a:extLst>
                </a:gridCol>
                <a:gridCol w="329184">
                  <a:extLst>
                    <a:ext uri="{9D8B030D-6E8A-4147-A177-3AD203B41FA5}">
                      <a16:colId xmlns:a16="http://schemas.microsoft.com/office/drawing/2014/main" val="2535656801"/>
                    </a:ext>
                  </a:extLst>
                </a:gridCol>
                <a:gridCol w="329184">
                  <a:extLst>
                    <a:ext uri="{9D8B030D-6E8A-4147-A177-3AD203B41FA5}">
                      <a16:colId xmlns:a16="http://schemas.microsoft.com/office/drawing/2014/main" val="4001238991"/>
                    </a:ext>
                  </a:extLst>
                </a:gridCol>
                <a:gridCol w="329184">
                  <a:extLst>
                    <a:ext uri="{9D8B030D-6E8A-4147-A177-3AD203B41FA5}">
                      <a16:colId xmlns:a16="http://schemas.microsoft.com/office/drawing/2014/main" val="3343630827"/>
                    </a:ext>
                  </a:extLst>
                </a:gridCol>
                <a:gridCol w="329184">
                  <a:extLst>
                    <a:ext uri="{9D8B030D-6E8A-4147-A177-3AD203B41FA5}">
                      <a16:colId xmlns:a16="http://schemas.microsoft.com/office/drawing/2014/main" val="3449316090"/>
                    </a:ext>
                  </a:extLst>
                </a:gridCol>
                <a:gridCol w="329184">
                  <a:extLst>
                    <a:ext uri="{9D8B030D-6E8A-4147-A177-3AD203B41FA5}">
                      <a16:colId xmlns:a16="http://schemas.microsoft.com/office/drawing/2014/main" val="2143744974"/>
                    </a:ext>
                  </a:extLst>
                </a:gridCol>
                <a:gridCol w="329184">
                  <a:extLst>
                    <a:ext uri="{9D8B030D-6E8A-4147-A177-3AD203B41FA5}">
                      <a16:colId xmlns:a16="http://schemas.microsoft.com/office/drawing/2014/main" val="1490292632"/>
                    </a:ext>
                  </a:extLst>
                </a:gridCol>
                <a:gridCol w="329184">
                  <a:extLst>
                    <a:ext uri="{9D8B030D-6E8A-4147-A177-3AD203B41FA5}">
                      <a16:colId xmlns:a16="http://schemas.microsoft.com/office/drawing/2014/main" val="2360000112"/>
                    </a:ext>
                  </a:extLst>
                </a:gridCol>
                <a:gridCol w="329184">
                  <a:extLst>
                    <a:ext uri="{9D8B030D-6E8A-4147-A177-3AD203B41FA5}">
                      <a16:colId xmlns:a16="http://schemas.microsoft.com/office/drawing/2014/main" val="18348324"/>
                    </a:ext>
                  </a:extLst>
                </a:gridCol>
                <a:gridCol w="329184">
                  <a:extLst>
                    <a:ext uri="{9D8B030D-6E8A-4147-A177-3AD203B41FA5}">
                      <a16:colId xmlns:a16="http://schemas.microsoft.com/office/drawing/2014/main" val="739452605"/>
                    </a:ext>
                  </a:extLst>
                </a:gridCol>
                <a:gridCol w="329184">
                  <a:extLst>
                    <a:ext uri="{9D8B030D-6E8A-4147-A177-3AD203B41FA5}">
                      <a16:colId xmlns:a16="http://schemas.microsoft.com/office/drawing/2014/main" val="108793127"/>
                    </a:ext>
                  </a:extLst>
                </a:gridCol>
                <a:gridCol w="329184">
                  <a:extLst>
                    <a:ext uri="{9D8B030D-6E8A-4147-A177-3AD203B41FA5}">
                      <a16:colId xmlns:a16="http://schemas.microsoft.com/office/drawing/2014/main" val="1077591484"/>
                    </a:ext>
                  </a:extLst>
                </a:gridCol>
                <a:gridCol w="329184">
                  <a:extLst>
                    <a:ext uri="{9D8B030D-6E8A-4147-A177-3AD203B41FA5}">
                      <a16:colId xmlns:a16="http://schemas.microsoft.com/office/drawing/2014/main" val="1374403538"/>
                    </a:ext>
                  </a:extLst>
                </a:gridCol>
                <a:gridCol w="329184">
                  <a:extLst>
                    <a:ext uri="{9D8B030D-6E8A-4147-A177-3AD203B41FA5}">
                      <a16:colId xmlns:a16="http://schemas.microsoft.com/office/drawing/2014/main" val="3160214550"/>
                    </a:ext>
                  </a:extLst>
                </a:gridCol>
                <a:gridCol w="329184">
                  <a:extLst>
                    <a:ext uri="{9D8B030D-6E8A-4147-A177-3AD203B41FA5}">
                      <a16:colId xmlns:a16="http://schemas.microsoft.com/office/drawing/2014/main" val="1861483509"/>
                    </a:ext>
                  </a:extLst>
                </a:gridCol>
                <a:gridCol w="329184">
                  <a:extLst>
                    <a:ext uri="{9D8B030D-6E8A-4147-A177-3AD203B41FA5}">
                      <a16:colId xmlns:a16="http://schemas.microsoft.com/office/drawing/2014/main" val="2073308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766826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Brandenburg aktuell - 2025-06-11 08:45:09</a:t>
                      </a:r>
                      <a:r>
                        <a:rPr kumimoji="0" lang="de-DE" sz="1000" b="0" i="0" u="none" strike="noStrike" kern="1200" cap="none" spc="0" normalizeH="0" baseline="0" noProof="0">
                          <a:ln>
                            <a:noFill/>
                          </a:ln>
                          <a:solidFill>
                            <a:prstClr val="black"/>
                          </a:solidFill>
                          <a:effectLst/>
                          <a:uLnTx/>
                          <a:uFillTx/>
                          <a:latin typeface="Calibri"/>
                          <a:ea typeface="+mn-ea"/>
                          <a:cs typeface="+mn-cs"/>
                        </a:rPr>
                        <a:t>
 Als Stahnsdorfer Rudi noch auf ein Spenderherz wartete, konnte er nicht mehr tief einatmen. Jetzt freut er sich umso mehr über die kleinen Dinge des Lebens.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06/12/2025 14:15:00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1543173"/>
                  </a:ext>
                </a:extLst>
              </a:tr>
            </a:tbl>
          </a:graphicData>
        </a:graphic>
      </p:graphicFrame>
      <p:sp>
        <p:nvSpPr>
          <p:cNvPr id="4" name="Text Placeholder 3">
            <a:extLst>
              <a:ext uri="{FF2B5EF4-FFF2-40B4-BE49-F238E27FC236}">
                <a16:creationId xmlns:a16="http://schemas.microsoft.com/office/drawing/2014/main" id="{4ECED897-BF9C-446F-BEEB-8B2D0A061FF4}"/>
              </a:ext>
            </a:extLst>
          </p:cNvPr>
          <p:cNvSpPr>
            <a:spLocks noGrp="1"/>
          </p:cNvSpPr>
          <p:nvPr>
            <p:ph type="body" sz="quarter" idx="14"/>
          </p:nvPr>
        </p:nvSpPr>
        <p:spPr/>
        <p:txBody>
          <a:bodyPr/>
          <a:lstStyle/>
          <a:p>
            <a:r>
              <a:rPr lang="en-US"/>
              <a:t>01/01/2025 - 06/11/2025</a:t>
            </a:r>
          </a:p>
        </p:txBody>
      </p:sp>
    </p:spTree>
    <p:extLst>
      <p:ext uri="{BB962C8B-B14F-4D97-AF65-F5344CB8AC3E}">
        <p14:creationId xmlns:p14="http://schemas.microsoft.com/office/powerpoint/2010/main" val="19669058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2897</Words>
  <Application>Microsoft Office PowerPoint</Application>
  <PresentationFormat>On-screen Show (4:3)</PresentationFormat>
  <Paragraphs>977</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Facebook Own Posts Table | Alle - 1 of 24</vt:lpstr>
      <vt:lpstr>Facebook Own Posts Table | Alle - 2 of 24</vt:lpstr>
      <vt:lpstr>Facebook Own Posts Table | Alle - 3 of 24</vt:lpstr>
      <vt:lpstr>Facebook Own Posts Table | Alle - 4 of 24</vt:lpstr>
      <vt:lpstr>Facebook Own Posts Table | Alle - 5 of 24</vt:lpstr>
      <vt:lpstr>Facebook Own Posts Table | Alle - 6 of 24</vt:lpstr>
      <vt:lpstr>Facebook Own Posts Table | Alle - 7 of 24</vt:lpstr>
      <vt:lpstr>Facebook Own Posts Table | Alle - 8 of 24</vt:lpstr>
      <vt:lpstr>Facebook Own Posts Table | Alle - 9 of 24</vt:lpstr>
      <vt:lpstr>Facebook Own Posts Table | Alle - 10 of 24</vt:lpstr>
      <vt:lpstr>Facebook Own Posts Table | Alle - 11 of 24</vt:lpstr>
      <vt:lpstr>Facebook Own Posts Table | Alle - 12 of 24</vt:lpstr>
      <vt:lpstr>Facebook Own Posts Table | Alle - 13 of 24</vt:lpstr>
      <vt:lpstr>Facebook Own Posts Table | Alle - 14 of 24</vt:lpstr>
      <vt:lpstr>Facebook Own Posts Table | Alle - 15 of 24</vt:lpstr>
      <vt:lpstr>Facebook Own Posts Table | Alle - 16 of 24</vt:lpstr>
      <vt:lpstr>Facebook Own Posts Table | Alle - 17 of 24</vt:lpstr>
      <vt:lpstr>Facebook Own Posts Table | Alle - 18 of 24</vt:lpstr>
      <vt:lpstr>Facebook Own Posts Table | Alle - 19 of 24</vt:lpstr>
      <vt:lpstr>Facebook Own Posts Table | Alle - 20 of 24</vt:lpstr>
      <vt:lpstr>Facebook Own Posts Table | Alle - 21 of 24</vt:lpstr>
      <vt:lpstr>Facebook Own Posts Table | Alle - 22 of 24</vt:lpstr>
      <vt:lpstr>Facebook Own Posts Table | Alle - 23 of 24</vt:lpstr>
      <vt:lpstr>Facebook Own Posts Table | Alle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Alle - 1 of 24</dc:title>
  <dc:creator>Frederik Born</dc:creator>
  <cp:lastModifiedBy>Frederik Born</cp:lastModifiedBy>
  <cp:revision>1</cp:revision>
  <dcterms:created xsi:type="dcterms:W3CDTF">2025-06-12T14:06:44Z</dcterms:created>
  <dcterms:modified xsi:type="dcterms:W3CDTF">2025-06-12T14:15:25Z</dcterms:modified>
</cp:coreProperties>
</file>