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96DAA-22AB-40AD-8CBF-BA82EF4C1282}"/>
              </a:ext>
            </a:extLst>
          </p:cNvPr>
          <p:cNvSpPr>
            <a:spLocks noGrp="1"/>
          </p:cNvSpPr>
          <p:nvPr>
            <p:ph type="title"/>
          </p:nvPr>
        </p:nvSpPr>
        <p:spPr/>
        <p:txBody>
          <a:bodyPr/>
          <a:lstStyle/>
          <a:p>
            <a:r>
              <a:rPr lang="de-DE"/>
              <a:t>Instagram Posts: fritz_offiziell | fritz_offiziell - 1 of 26</a:t>
            </a:r>
            <a:endParaRPr lang="en-US"/>
          </a:p>
        </p:txBody>
      </p:sp>
      <p:graphicFrame>
        <p:nvGraphicFramePr>
          <p:cNvPr id="5" name="Table Placeholder 4">
            <a:extLst>
              <a:ext uri="{FF2B5EF4-FFF2-40B4-BE49-F238E27FC236}">
                <a16:creationId xmlns:a16="http://schemas.microsoft.com/office/drawing/2014/main" id="{69719F0A-A90F-480A-BEC7-358D9518EB5C}"/>
              </a:ext>
            </a:extLst>
          </p:cNvPr>
          <p:cNvGraphicFramePr>
            <a:graphicFrameLocks noGrp="1"/>
          </p:cNvGraphicFramePr>
          <p:nvPr>
            <p:ph type="tbl" sz="quarter" idx="13"/>
            <p:extLst>
              <p:ext uri="{D42A27DB-BD31-4B8C-83A1-F6EECF244321}">
                <p14:modId xmlns:p14="http://schemas.microsoft.com/office/powerpoint/2010/main" val="1769269532"/>
              </p:ext>
            </p:extLst>
          </p:nvPr>
        </p:nvGraphicFramePr>
        <p:xfrm>
          <a:off x="457200" y="1731963"/>
          <a:ext cx="7488936" cy="2682240"/>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70574090"/>
                    </a:ext>
                  </a:extLst>
                </a:gridCol>
                <a:gridCol w="740664">
                  <a:extLst>
                    <a:ext uri="{9D8B030D-6E8A-4147-A177-3AD203B41FA5}">
                      <a16:colId xmlns:a16="http://schemas.microsoft.com/office/drawing/2014/main" val="2696412362"/>
                    </a:ext>
                  </a:extLst>
                </a:gridCol>
                <a:gridCol w="987552">
                  <a:extLst>
                    <a:ext uri="{9D8B030D-6E8A-4147-A177-3AD203B41FA5}">
                      <a16:colId xmlns:a16="http://schemas.microsoft.com/office/drawing/2014/main" val="3833730538"/>
                    </a:ext>
                  </a:extLst>
                </a:gridCol>
                <a:gridCol w="329184">
                  <a:extLst>
                    <a:ext uri="{9D8B030D-6E8A-4147-A177-3AD203B41FA5}">
                      <a16:colId xmlns:a16="http://schemas.microsoft.com/office/drawing/2014/main" val="299856926"/>
                    </a:ext>
                  </a:extLst>
                </a:gridCol>
                <a:gridCol w="329184">
                  <a:extLst>
                    <a:ext uri="{9D8B030D-6E8A-4147-A177-3AD203B41FA5}">
                      <a16:colId xmlns:a16="http://schemas.microsoft.com/office/drawing/2014/main" val="1570345504"/>
                    </a:ext>
                  </a:extLst>
                </a:gridCol>
                <a:gridCol w="329184">
                  <a:extLst>
                    <a:ext uri="{9D8B030D-6E8A-4147-A177-3AD203B41FA5}">
                      <a16:colId xmlns:a16="http://schemas.microsoft.com/office/drawing/2014/main" val="3762994427"/>
                    </a:ext>
                  </a:extLst>
                </a:gridCol>
                <a:gridCol w="329184">
                  <a:extLst>
                    <a:ext uri="{9D8B030D-6E8A-4147-A177-3AD203B41FA5}">
                      <a16:colId xmlns:a16="http://schemas.microsoft.com/office/drawing/2014/main" val="1282712580"/>
                    </a:ext>
                  </a:extLst>
                </a:gridCol>
                <a:gridCol w="329184">
                  <a:extLst>
                    <a:ext uri="{9D8B030D-6E8A-4147-A177-3AD203B41FA5}">
                      <a16:colId xmlns:a16="http://schemas.microsoft.com/office/drawing/2014/main" val="829121910"/>
                    </a:ext>
                  </a:extLst>
                </a:gridCol>
                <a:gridCol w="329184">
                  <a:extLst>
                    <a:ext uri="{9D8B030D-6E8A-4147-A177-3AD203B41FA5}">
                      <a16:colId xmlns:a16="http://schemas.microsoft.com/office/drawing/2014/main" val="3179905736"/>
                    </a:ext>
                  </a:extLst>
                </a:gridCol>
                <a:gridCol w="329184">
                  <a:extLst>
                    <a:ext uri="{9D8B030D-6E8A-4147-A177-3AD203B41FA5}">
                      <a16:colId xmlns:a16="http://schemas.microsoft.com/office/drawing/2014/main" val="3109363015"/>
                    </a:ext>
                  </a:extLst>
                </a:gridCol>
                <a:gridCol w="329184">
                  <a:extLst>
                    <a:ext uri="{9D8B030D-6E8A-4147-A177-3AD203B41FA5}">
                      <a16:colId xmlns:a16="http://schemas.microsoft.com/office/drawing/2014/main" val="1782429723"/>
                    </a:ext>
                  </a:extLst>
                </a:gridCol>
                <a:gridCol w="329184">
                  <a:extLst>
                    <a:ext uri="{9D8B030D-6E8A-4147-A177-3AD203B41FA5}">
                      <a16:colId xmlns:a16="http://schemas.microsoft.com/office/drawing/2014/main" val="2264888779"/>
                    </a:ext>
                  </a:extLst>
                </a:gridCol>
                <a:gridCol w="329184">
                  <a:extLst>
                    <a:ext uri="{9D8B030D-6E8A-4147-A177-3AD203B41FA5}">
                      <a16:colId xmlns:a16="http://schemas.microsoft.com/office/drawing/2014/main" val="2009964056"/>
                    </a:ext>
                  </a:extLst>
                </a:gridCol>
                <a:gridCol w="329184">
                  <a:extLst>
                    <a:ext uri="{9D8B030D-6E8A-4147-A177-3AD203B41FA5}">
                      <a16:colId xmlns:a16="http://schemas.microsoft.com/office/drawing/2014/main" val="1377692727"/>
                    </a:ext>
                  </a:extLst>
                </a:gridCol>
                <a:gridCol w="329184">
                  <a:extLst>
                    <a:ext uri="{9D8B030D-6E8A-4147-A177-3AD203B41FA5}">
                      <a16:colId xmlns:a16="http://schemas.microsoft.com/office/drawing/2014/main" val="4007901416"/>
                    </a:ext>
                  </a:extLst>
                </a:gridCol>
                <a:gridCol w="329184">
                  <a:extLst>
                    <a:ext uri="{9D8B030D-6E8A-4147-A177-3AD203B41FA5}">
                      <a16:colId xmlns:a16="http://schemas.microsoft.com/office/drawing/2014/main" val="1733037566"/>
                    </a:ext>
                  </a:extLst>
                </a:gridCol>
                <a:gridCol w="329184">
                  <a:extLst>
                    <a:ext uri="{9D8B030D-6E8A-4147-A177-3AD203B41FA5}">
                      <a16:colId xmlns:a16="http://schemas.microsoft.com/office/drawing/2014/main" val="69668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2982429767"/>
                  </a:ext>
                </a:extLst>
              </a:tr>
            </a:tbl>
          </a:graphicData>
        </a:graphic>
      </p:graphicFrame>
      <p:sp>
        <p:nvSpPr>
          <p:cNvPr id="4" name="Text Placeholder 3">
            <a:extLst>
              <a:ext uri="{FF2B5EF4-FFF2-40B4-BE49-F238E27FC236}">
                <a16:creationId xmlns:a16="http://schemas.microsoft.com/office/drawing/2014/main" id="{A46079CA-30B8-4926-951A-B265D15A5B8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68981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7F2C0-49F2-457F-9A6B-7DF12D9121F6}"/>
              </a:ext>
            </a:extLst>
          </p:cNvPr>
          <p:cNvSpPr>
            <a:spLocks noGrp="1"/>
          </p:cNvSpPr>
          <p:nvPr>
            <p:ph type="title"/>
          </p:nvPr>
        </p:nvSpPr>
        <p:spPr/>
        <p:txBody>
          <a:bodyPr/>
          <a:lstStyle/>
          <a:p>
            <a:r>
              <a:rPr lang="de-DE"/>
              <a:t>Instagram Posts: fritz_offiziell | fritz_offiziell - 2 of 26</a:t>
            </a:r>
            <a:endParaRPr lang="en-US"/>
          </a:p>
        </p:txBody>
      </p:sp>
      <p:graphicFrame>
        <p:nvGraphicFramePr>
          <p:cNvPr id="5" name="Table Placeholder 4">
            <a:extLst>
              <a:ext uri="{FF2B5EF4-FFF2-40B4-BE49-F238E27FC236}">
                <a16:creationId xmlns:a16="http://schemas.microsoft.com/office/drawing/2014/main" id="{F299129D-53B1-4036-8B56-F3A4404A3EAA}"/>
              </a:ext>
            </a:extLst>
          </p:cNvPr>
          <p:cNvGraphicFramePr>
            <a:graphicFrameLocks noGrp="1"/>
          </p:cNvGraphicFramePr>
          <p:nvPr>
            <p:ph type="tbl" sz="quarter" idx="13"/>
            <p:extLst>
              <p:ext uri="{D42A27DB-BD31-4B8C-83A1-F6EECF244321}">
                <p14:modId xmlns:p14="http://schemas.microsoft.com/office/powerpoint/2010/main" val="176975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1062196"/>
                    </a:ext>
                  </a:extLst>
                </a:gridCol>
                <a:gridCol w="740664">
                  <a:extLst>
                    <a:ext uri="{9D8B030D-6E8A-4147-A177-3AD203B41FA5}">
                      <a16:colId xmlns:a16="http://schemas.microsoft.com/office/drawing/2014/main" val="777001611"/>
                    </a:ext>
                  </a:extLst>
                </a:gridCol>
                <a:gridCol w="987552">
                  <a:extLst>
                    <a:ext uri="{9D8B030D-6E8A-4147-A177-3AD203B41FA5}">
                      <a16:colId xmlns:a16="http://schemas.microsoft.com/office/drawing/2014/main" val="2940654434"/>
                    </a:ext>
                  </a:extLst>
                </a:gridCol>
                <a:gridCol w="329184">
                  <a:extLst>
                    <a:ext uri="{9D8B030D-6E8A-4147-A177-3AD203B41FA5}">
                      <a16:colId xmlns:a16="http://schemas.microsoft.com/office/drawing/2014/main" val="841668437"/>
                    </a:ext>
                  </a:extLst>
                </a:gridCol>
                <a:gridCol w="329184">
                  <a:extLst>
                    <a:ext uri="{9D8B030D-6E8A-4147-A177-3AD203B41FA5}">
                      <a16:colId xmlns:a16="http://schemas.microsoft.com/office/drawing/2014/main" val="3148814407"/>
                    </a:ext>
                  </a:extLst>
                </a:gridCol>
                <a:gridCol w="329184">
                  <a:extLst>
                    <a:ext uri="{9D8B030D-6E8A-4147-A177-3AD203B41FA5}">
                      <a16:colId xmlns:a16="http://schemas.microsoft.com/office/drawing/2014/main" val="1927974664"/>
                    </a:ext>
                  </a:extLst>
                </a:gridCol>
                <a:gridCol w="329184">
                  <a:extLst>
                    <a:ext uri="{9D8B030D-6E8A-4147-A177-3AD203B41FA5}">
                      <a16:colId xmlns:a16="http://schemas.microsoft.com/office/drawing/2014/main" val="916192873"/>
                    </a:ext>
                  </a:extLst>
                </a:gridCol>
                <a:gridCol w="329184">
                  <a:extLst>
                    <a:ext uri="{9D8B030D-6E8A-4147-A177-3AD203B41FA5}">
                      <a16:colId xmlns:a16="http://schemas.microsoft.com/office/drawing/2014/main" val="3615437062"/>
                    </a:ext>
                  </a:extLst>
                </a:gridCol>
                <a:gridCol w="329184">
                  <a:extLst>
                    <a:ext uri="{9D8B030D-6E8A-4147-A177-3AD203B41FA5}">
                      <a16:colId xmlns:a16="http://schemas.microsoft.com/office/drawing/2014/main" val="796604620"/>
                    </a:ext>
                  </a:extLst>
                </a:gridCol>
                <a:gridCol w="329184">
                  <a:extLst>
                    <a:ext uri="{9D8B030D-6E8A-4147-A177-3AD203B41FA5}">
                      <a16:colId xmlns:a16="http://schemas.microsoft.com/office/drawing/2014/main" val="3579254024"/>
                    </a:ext>
                  </a:extLst>
                </a:gridCol>
                <a:gridCol w="329184">
                  <a:extLst>
                    <a:ext uri="{9D8B030D-6E8A-4147-A177-3AD203B41FA5}">
                      <a16:colId xmlns:a16="http://schemas.microsoft.com/office/drawing/2014/main" val="741518103"/>
                    </a:ext>
                  </a:extLst>
                </a:gridCol>
                <a:gridCol w="329184">
                  <a:extLst>
                    <a:ext uri="{9D8B030D-6E8A-4147-A177-3AD203B41FA5}">
                      <a16:colId xmlns:a16="http://schemas.microsoft.com/office/drawing/2014/main" val="553237643"/>
                    </a:ext>
                  </a:extLst>
                </a:gridCol>
                <a:gridCol w="329184">
                  <a:extLst>
                    <a:ext uri="{9D8B030D-6E8A-4147-A177-3AD203B41FA5}">
                      <a16:colId xmlns:a16="http://schemas.microsoft.com/office/drawing/2014/main" val="1453297259"/>
                    </a:ext>
                  </a:extLst>
                </a:gridCol>
                <a:gridCol w="329184">
                  <a:extLst>
                    <a:ext uri="{9D8B030D-6E8A-4147-A177-3AD203B41FA5}">
                      <a16:colId xmlns:a16="http://schemas.microsoft.com/office/drawing/2014/main" val="1535537013"/>
                    </a:ext>
                  </a:extLst>
                </a:gridCol>
                <a:gridCol w="329184">
                  <a:extLst>
                    <a:ext uri="{9D8B030D-6E8A-4147-A177-3AD203B41FA5}">
                      <a16:colId xmlns:a16="http://schemas.microsoft.com/office/drawing/2014/main" val="1094920132"/>
                    </a:ext>
                  </a:extLst>
                </a:gridCol>
                <a:gridCol w="329184">
                  <a:extLst>
                    <a:ext uri="{9D8B030D-6E8A-4147-A177-3AD203B41FA5}">
                      <a16:colId xmlns:a16="http://schemas.microsoft.com/office/drawing/2014/main" val="2643297069"/>
                    </a:ext>
                  </a:extLst>
                </a:gridCol>
                <a:gridCol w="329184">
                  <a:extLst>
                    <a:ext uri="{9D8B030D-6E8A-4147-A177-3AD203B41FA5}">
                      <a16:colId xmlns:a16="http://schemas.microsoft.com/office/drawing/2014/main" val="228888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115719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- 2024-05-01 13:01:30</a:t>
                      </a:r>
                      <a:r>
                        <a:rPr kumimoji="0" lang="de-DE" sz="1000" b="0" i="0" u="none" strike="noStrike" kern="1200" cap="none" spc="0" normalizeH="0" baseline="0" noProof="0">
                          <a:ln>
                            <a:noFill/>
                          </a:ln>
                          <a:solidFill>
                            <a:prstClr val="black"/>
                          </a:solidFill>
                          <a:effectLst/>
                          <a:uLnTx/>
                          <a:uFillTx/>
                          <a:latin typeface="Calibri"/>
                          <a:ea typeface="+mn-ea"/>
                          <a:cs typeface="+mn-cs"/>
                        </a:rPr>
                        <a:t>
 Hand aufs Herz, was macht ihr noch so heimlich? 👀
#popeln #realtalk #pinkeln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https://quintly-eu-image-storage.s3.amazonaws.com/a81fd7c9d75488e7ecdf1a530b111afa/565449e2e21d3537b8d80ef3dddc539d.jpg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05/31/2024 12:34:21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47456430"/>
                  </a:ext>
                </a:extLst>
              </a:tr>
            </a:tbl>
          </a:graphicData>
        </a:graphic>
      </p:graphicFrame>
      <p:sp>
        <p:nvSpPr>
          <p:cNvPr id="4" name="Text Placeholder 3">
            <a:extLst>
              <a:ext uri="{FF2B5EF4-FFF2-40B4-BE49-F238E27FC236}">
                <a16:creationId xmlns:a16="http://schemas.microsoft.com/office/drawing/2014/main" id="{D9AE1DE7-5828-4125-B6E0-590F7A3F846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35515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1C8A-B543-44A7-9DE1-202F991BD9E2}"/>
              </a:ext>
            </a:extLst>
          </p:cNvPr>
          <p:cNvSpPr>
            <a:spLocks noGrp="1"/>
          </p:cNvSpPr>
          <p:nvPr>
            <p:ph type="title"/>
          </p:nvPr>
        </p:nvSpPr>
        <p:spPr/>
        <p:txBody>
          <a:bodyPr/>
          <a:lstStyle/>
          <a:p>
            <a:r>
              <a:rPr lang="de-DE"/>
              <a:t>Instagram Posts: fritz_offiziell | fritz_offiziell - 3 of 26</a:t>
            </a:r>
            <a:endParaRPr lang="en-US"/>
          </a:p>
        </p:txBody>
      </p:sp>
      <p:graphicFrame>
        <p:nvGraphicFramePr>
          <p:cNvPr id="5" name="Table Placeholder 4">
            <a:extLst>
              <a:ext uri="{FF2B5EF4-FFF2-40B4-BE49-F238E27FC236}">
                <a16:creationId xmlns:a16="http://schemas.microsoft.com/office/drawing/2014/main" id="{7B0EE2D3-7822-4329-B3F6-529280BC99CE}"/>
              </a:ext>
            </a:extLst>
          </p:cNvPr>
          <p:cNvGraphicFramePr>
            <a:graphicFrameLocks noGrp="1"/>
          </p:cNvGraphicFramePr>
          <p:nvPr>
            <p:ph type="tbl" sz="quarter" idx="13"/>
            <p:extLst>
              <p:ext uri="{D42A27DB-BD31-4B8C-83A1-F6EECF244321}">
                <p14:modId xmlns:p14="http://schemas.microsoft.com/office/powerpoint/2010/main" val="356910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93567534"/>
                    </a:ext>
                  </a:extLst>
                </a:gridCol>
                <a:gridCol w="740664">
                  <a:extLst>
                    <a:ext uri="{9D8B030D-6E8A-4147-A177-3AD203B41FA5}">
                      <a16:colId xmlns:a16="http://schemas.microsoft.com/office/drawing/2014/main" val="2604670701"/>
                    </a:ext>
                  </a:extLst>
                </a:gridCol>
                <a:gridCol w="987552">
                  <a:extLst>
                    <a:ext uri="{9D8B030D-6E8A-4147-A177-3AD203B41FA5}">
                      <a16:colId xmlns:a16="http://schemas.microsoft.com/office/drawing/2014/main" val="4276264664"/>
                    </a:ext>
                  </a:extLst>
                </a:gridCol>
                <a:gridCol w="329184">
                  <a:extLst>
                    <a:ext uri="{9D8B030D-6E8A-4147-A177-3AD203B41FA5}">
                      <a16:colId xmlns:a16="http://schemas.microsoft.com/office/drawing/2014/main" val="2109509126"/>
                    </a:ext>
                  </a:extLst>
                </a:gridCol>
                <a:gridCol w="329184">
                  <a:extLst>
                    <a:ext uri="{9D8B030D-6E8A-4147-A177-3AD203B41FA5}">
                      <a16:colId xmlns:a16="http://schemas.microsoft.com/office/drawing/2014/main" val="1209030324"/>
                    </a:ext>
                  </a:extLst>
                </a:gridCol>
                <a:gridCol w="329184">
                  <a:extLst>
                    <a:ext uri="{9D8B030D-6E8A-4147-A177-3AD203B41FA5}">
                      <a16:colId xmlns:a16="http://schemas.microsoft.com/office/drawing/2014/main" val="80421636"/>
                    </a:ext>
                  </a:extLst>
                </a:gridCol>
                <a:gridCol w="329184">
                  <a:extLst>
                    <a:ext uri="{9D8B030D-6E8A-4147-A177-3AD203B41FA5}">
                      <a16:colId xmlns:a16="http://schemas.microsoft.com/office/drawing/2014/main" val="4204264953"/>
                    </a:ext>
                  </a:extLst>
                </a:gridCol>
                <a:gridCol w="329184">
                  <a:extLst>
                    <a:ext uri="{9D8B030D-6E8A-4147-A177-3AD203B41FA5}">
                      <a16:colId xmlns:a16="http://schemas.microsoft.com/office/drawing/2014/main" val="3060760434"/>
                    </a:ext>
                  </a:extLst>
                </a:gridCol>
                <a:gridCol w="329184">
                  <a:extLst>
                    <a:ext uri="{9D8B030D-6E8A-4147-A177-3AD203B41FA5}">
                      <a16:colId xmlns:a16="http://schemas.microsoft.com/office/drawing/2014/main" val="1323253570"/>
                    </a:ext>
                  </a:extLst>
                </a:gridCol>
                <a:gridCol w="329184">
                  <a:extLst>
                    <a:ext uri="{9D8B030D-6E8A-4147-A177-3AD203B41FA5}">
                      <a16:colId xmlns:a16="http://schemas.microsoft.com/office/drawing/2014/main" val="269928675"/>
                    </a:ext>
                  </a:extLst>
                </a:gridCol>
                <a:gridCol w="329184">
                  <a:extLst>
                    <a:ext uri="{9D8B030D-6E8A-4147-A177-3AD203B41FA5}">
                      <a16:colId xmlns:a16="http://schemas.microsoft.com/office/drawing/2014/main" val="2793469069"/>
                    </a:ext>
                  </a:extLst>
                </a:gridCol>
                <a:gridCol w="329184">
                  <a:extLst>
                    <a:ext uri="{9D8B030D-6E8A-4147-A177-3AD203B41FA5}">
                      <a16:colId xmlns:a16="http://schemas.microsoft.com/office/drawing/2014/main" val="3000142833"/>
                    </a:ext>
                  </a:extLst>
                </a:gridCol>
                <a:gridCol w="329184">
                  <a:extLst>
                    <a:ext uri="{9D8B030D-6E8A-4147-A177-3AD203B41FA5}">
                      <a16:colId xmlns:a16="http://schemas.microsoft.com/office/drawing/2014/main" val="3778714398"/>
                    </a:ext>
                  </a:extLst>
                </a:gridCol>
                <a:gridCol w="329184">
                  <a:extLst>
                    <a:ext uri="{9D8B030D-6E8A-4147-A177-3AD203B41FA5}">
                      <a16:colId xmlns:a16="http://schemas.microsoft.com/office/drawing/2014/main" val="3437041628"/>
                    </a:ext>
                  </a:extLst>
                </a:gridCol>
                <a:gridCol w="329184">
                  <a:extLst>
                    <a:ext uri="{9D8B030D-6E8A-4147-A177-3AD203B41FA5}">
                      <a16:colId xmlns:a16="http://schemas.microsoft.com/office/drawing/2014/main" val="3882833961"/>
                    </a:ext>
                  </a:extLst>
                </a:gridCol>
                <a:gridCol w="329184">
                  <a:extLst>
                    <a:ext uri="{9D8B030D-6E8A-4147-A177-3AD203B41FA5}">
                      <a16:colId xmlns:a16="http://schemas.microsoft.com/office/drawing/2014/main" val="1086709778"/>
                    </a:ext>
                  </a:extLst>
                </a:gridCol>
                <a:gridCol w="329184">
                  <a:extLst>
                    <a:ext uri="{9D8B030D-6E8A-4147-A177-3AD203B41FA5}">
                      <a16:colId xmlns:a16="http://schemas.microsoft.com/office/drawing/2014/main" val="37097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65313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fritz_offiziell - 2024-05-02 14:59:09</a:t>
                      </a:r>
                      <a:r>
                        <a:rPr kumimoji="0" lang="en-US" sz="1000" b="0" i="0" u="none" strike="noStrike" kern="1200" cap="none" spc="0" normalizeH="0" baseline="0" noProof="0">
                          <a:ln>
                            <a:noFill/>
                          </a:ln>
                          <a:solidFill>
                            <a:prstClr val="black"/>
                          </a:solidFill>
                          <a:effectLst/>
                          <a:uLnTx/>
                          <a:uFillTx/>
                          <a:latin typeface="Calibri"/>
                          <a:ea typeface="+mn-ea"/>
                          <a:cs typeface="+mn-cs"/>
                        </a:rPr>
                        <a:t>
 😬 Ohje, naaaja, hallo Mama! 
Kleinkünstler-Tricks, freche Ausreden, wenn der Vater der Partner:in beim ersten Mal reinkommt und was ist eigentlich ein „Fickerich“? 
Gönnt euch die neue Folge „falsch, aber lustig“ auf YouTube ➡️ Comedy Kollektiv! 
Spaßige Grüße von @neumeiermoritz, @filiz_tasdan, @realreiners und @ivan.thieme!
#comedy #standup #humor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https://quintly-eu-image-storage.s3.amazonaws.com/a81fd7c9d75488e7ecdf1a530b111afa/d7f4960000e9f6bad8c8af92e887fa4b.jpg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Falsch, aber 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12:35:27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6894</a:t>
                      </a:r>
                    </a:p>
                  </a:txBody>
                  <a:tcPr/>
                </a:tc>
                <a:extLst>
                  <a:ext uri="{0D108BD9-81ED-4DB2-BD59-A6C34878D82A}">
                    <a16:rowId xmlns:a16="http://schemas.microsoft.com/office/drawing/2014/main" val="257676485"/>
                  </a:ext>
                </a:extLst>
              </a:tr>
            </a:tbl>
          </a:graphicData>
        </a:graphic>
      </p:graphicFrame>
      <p:sp>
        <p:nvSpPr>
          <p:cNvPr id="4" name="Text Placeholder 3">
            <a:extLst>
              <a:ext uri="{FF2B5EF4-FFF2-40B4-BE49-F238E27FC236}">
                <a16:creationId xmlns:a16="http://schemas.microsoft.com/office/drawing/2014/main" id="{782E2CE6-80F2-457A-99F6-482405C9CD8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979914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650A-8F9E-4A15-88A0-CE1C989D0F35}"/>
              </a:ext>
            </a:extLst>
          </p:cNvPr>
          <p:cNvSpPr>
            <a:spLocks noGrp="1"/>
          </p:cNvSpPr>
          <p:nvPr>
            <p:ph type="title"/>
          </p:nvPr>
        </p:nvSpPr>
        <p:spPr/>
        <p:txBody>
          <a:bodyPr/>
          <a:lstStyle/>
          <a:p>
            <a:r>
              <a:rPr lang="de-DE"/>
              <a:t>Instagram Posts: fritz_offiziell | fritz_offiziell - 4 of 26</a:t>
            </a:r>
            <a:endParaRPr lang="en-US"/>
          </a:p>
        </p:txBody>
      </p:sp>
      <p:graphicFrame>
        <p:nvGraphicFramePr>
          <p:cNvPr id="5" name="Table Placeholder 4">
            <a:extLst>
              <a:ext uri="{FF2B5EF4-FFF2-40B4-BE49-F238E27FC236}">
                <a16:creationId xmlns:a16="http://schemas.microsoft.com/office/drawing/2014/main" id="{587A6437-9C11-49C8-A1DD-4566B388902D}"/>
              </a:ext>
            </a:extLst>
          </p:cNvPr>
          <p:cNvGraphicFramePr>
            <a:graphicFrameLocks noGrp="1"/>
          </p:cNvGraphicFramePr>
          <p:nvPr>
            <p:ph type="tbl" sz="quarter" idx="13"/>
            <p:extLst>
              <p:ext uri="{D42A27DB-BD31-4B8C-83A1-F6EECF244321}">
                <p14:modId xmlns:p14="http://schemas.microsoft.com/office/powerpoint/2010/main" val="133535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67541273"/>
                    </a:ext>
                  </a:extLst>
                </a:gridCol>
                <a:gridCol w="740664">
                  <a:extLst>
                    <a:ext uri="{9D8B030D-6E8A-4147-A177-3AD203B41FA5}">
                      <a16:colId xmlns:a16="http://schemas.microsoft.com/office/drawing/2014/main" val="1302276093"/>
                    </a:ext>
                  </a:extLst>
                </a:gridCol>
                <a:gridCol w="987552">
                  <a:extLst>
                    <a:ext uri="{9D8B030D-6E8A-4147-A177-3AD203B41FA5}">
                      <a16:colId xmlns:a16="http://schemas.microsoft.com/office/drawing/2014/main" val="306633518"/>
                    </a:ext>
                  </a:extLst>
                </a:gridCol>
                <a:gridCol w="329184">
                  <a:extLst>
                    <a:ext uri="{9D8B030D-6E8A-4147-A177-3AD203B41FA5}">
                      <a16:colId xmlns:a16="http://schemas.microsoft.com/office/drawing/2014/main" val="2196783224"/>
                    </a:ext>
                  </a:extLst>
                </a:gridCol>
                <a:gridCol w="329184">
                  <a:extLst>
                    <a:ext uri="{9D8B030D-6E8A-4147-A177-3AD203B41FA5}">
                      <a16:colId xmlns:a16="http://schemas.microsoft.com/office/drawing/2014/main" val="2038135445"/>
                    </a:ext>
                  </a:extLst>
                </a:gridCol>
                <a:gridCol w="329184">
                  <a:extLst>
                    <a:ext uri="{9D8B030D-6E8A-4147-A177-3AD203B41FA5}">
                      <a16:colId xmlns:a16="http://schemas.microsoft.com/office/drawing/2014/main" val="3664795514"/>
                    </a:ext>
                  </a:extLst>
                </a:gridCol>
                <a:gridCol w="329184">
                  <a:extLst>
                    <a:ext uri="{9D8B030D-6E8A-4147-A177-3AD203B41FA5}">
                      <a16:colId xmlns:a16="http://schemas.microsoft.com/office/drawing/2014/main" val="1570444981"/>
                    </a:ext>
                  </a:extLst>
                </a:gridCol>
                <a:gridCol w="329184">
                  <a:extLst>
                    <a:ext uri="{9D8B030D-6E8A-4147-A177-3AD203B41FA5}">
                      <a16:colId xmlns:a16="http://schemas.microsoft.com/office/drawing/2014/main" val="1868195956"/>
                    </a:ext>
                  </a:extLst>
                </a:gridCol>
                <a:gridCol w="329184">
                  <a:extLst>
                    <a:ext uri="{9D8B030D-6E8A-4147-A177-3AD203B41FA5}">
                      <a16:colId xmlns:a16="http://schemas.microsoft.com/office/drawing/2014/main" val="2015626420"/>
                    </a:ext>
                  </a:extLst>
                </a:gridCol>
                <a:gridCol w="329184">
                  <a:extLst>
                    <a:ext uri="{9D8B030D-6E8A-4147-A177-3AD203B41FA5}">
                      <a16:colId xmlns:a16="http://schemas.microsoft.com/office/drawing/2014/main" val="1082507285"/>
                    </a:ext>
                  </a:extLst>
                </a:gridCol>
                <a:gridCol w="329184">
                  <a:extLst>
                    <a:ext uri="{9D8B030D-6E8A-4147-A177-3AD203B41FA5}">
                      <a16:colId xmlns:a16="http://schemas.microsoft.com/office/drawing/2014/main" val="245213935"/>
                    </a:ext>
                  </a:extLst>
                </a:gridCol>
                <a:gridCol w="329184">
                  <a:extLst>
                    <a:ext uri="{9D8B030D-6E8A-4147-A177-3AD203B41FA5}">
                      <a16:colId xmlns:a16="http://schemas.microsoft.com/office/drawing/2014/main" val="2729705086"/>
                    </a:ext>
                  </a:extLst>
                </a:gridCol>
                <a:gridCol w="329184">
                  <a:extLst>
                    <a:ext uri="{9D8B030D-6E8A-4147-A177-3AD203B41FA5}">
                      <a16:colId xmlns:a16="http://schemas.microsoft.com/office/drawing/2014/main" val="1466273417"/>
                    </a:ext>
                  </a:extLst>
                </a:gridCol>
                <a:gridCol w="329184">
                  <a:extLst>
                    <a:ext uri="{9D8B030D-6E8A-4147-A177-3AD203B41FA5}">
                      <a16:colId xmlns:a16="http://schemas.microsoft.com/office/drawing/2014/main" val="2927819611"/>
                    </a:ext>
                  </a:extLst>
                </a:gridCol>
                <a:gridCol w="329184">
                  <a:extLst>
                    <a:ext uri="{9D8B030D-6E8A-4147-A177-3AD203B41FA5}">
                      <a16:colId xmlns:a16="http://schemas.microsoft.com/office/drawing/2014/main" val="354059007"/>
                    </a:ext>
                  </a:extLst>
                </a:gridCol>
                <a:gridCol w="329184">
                  <a:extLst>
                    <a:ext uri="{9D8B030D-6E8A-4147-A177-3AD203B41FA5}">
                      <a16:colId xmlns:a16="http://schemas.microsoft.com/office/drawing/2014/main" val="3102181634"/>
                    </a:ext>
                  </a:extLst>
                </a:gridCol>
                <a:gridCol w="329184">
                  <a:extLst>
                    <a:ext uri="{9D8B030D-6E8A-4147-A177-3AD203B41FA5}">
                      <a16:colId xmlns:a16="http://schemas.microsoft.com/office/drawing/2014/main" val="4086111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401629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fritz_offiziell - 2024-05-02 17:31:25</a:t>
                      </a:r>
                      <a:r>
                        <a:rPr kumimoji="0" lang="en-US" sz="1000" b="0" i="0" u="none" strike="noStrike" kern="1200" cap="none" spc="0" normalizeH="0" baseline="0" noProof="0">
                          <a:ln>
                            <a:noFill/>
                          </a:ln>
                          <a:solidFill>
                            <a:prstClr val="black"/>
                          </a:solidFill>
                          <a:effectLst/>
                          <a:uLnTx/>
                          <a:uFillTx/>
                          <a:latin typeface="Calibri"/>
                          <a:ea typeface="+mn-ea"/>
                          <a:cs typeface="+mn-cs"/>
                        </a:rPr>
                        <a:t>
 Ulrike, Barbara, Chris-Frank, Maja, Thore, Samantha, Rambo Ramón Reiner, Angel, Xena, Dwight, Gandolf-Merlin, Odin Jens Junior, Dragon Dinoso Degen, Hajo Donovan Ben Vinoto
#memereels #deutschememes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https://quintly-eu-image-storage.s3.amazonaws.com/a81fd7c9d75488e7ecdf1a530b111afa/edf0c625c01cd559f1b09892203b0e99.jpg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12:35:27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4605</a:t>
                      </a:r>
                    </a:p>
                  </a:txBody>
                  <a:tcPr/>
                </a:tc>
                <a:extLst>
                  <a:ext uri="{0D108BD9-81ED-4DB2-BD59-A6C34878D82A}">
                    <a16:rowId xmlns:a16="http://schemas.microsoft.com/office/drawing/2014/main" val="3513172115"/>
                  </a:ext>
                </a:extLst>
              </a:tr>
            </a:tbl>
          </a:graphicData>
        </a:graphic>
      </p:graphicFrame>
      <p:sp>
        <p:nvSpPr>
          <p:cNvPr id="4" name="Text Placeholder 3">
            <a:extLst>
              <a:ext uri="{FF2B5EF4-FFF2-40B4-BE49-F238E27FC236}">
                <a16:creationId xmlns:a16="http://schemas.microsoft.com/office/drawing/2014/main" id="{07E259C8-EE7F-4699-BD96-6E050FEE44A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83248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3D1C3-F8F8-4898-9582-9A19F9E83354}"/>
              </a:ext>
            </a:extLst>
          </p:cNvPr>
          <p:cNvSpPr>
            <a:spLocks noGrp="1"/>
          </p:cNvSpPr>
          <p:nvPr>
            <p:ph type="title"/>
          </p:nvPr>
        </p:nvSpPr>
        <p:spPr/>
        <p:txBody>
          <a:bodyPr/>
          <a:lstStyle/>
          <a:p>
            <a:r>
              <a:rPr lang="de-DE"/>
              <a:t>Instagram Posts: fritz_offiziell | fritz_offiziell - 5 of 26</a:t>
            </a:r>
            <a:endParaRPr lang="en-US"/>
          </a:p>
        </p:txBody>
      </p:sp>
      <p:graphicFrame>
        <p:nvGraphicFramePr>
          <p:cNvPr id="5" name="Table Placeholder 4">
            <a:extLst>
              <a:ext uri="{FF2B5EF4-FFF2-40B4-BE49-F238E27FC236}">
                <a16:creationId xmlns:a16="http://schemas.microsoft.com/office/drawing/2014/main" id="{D4E78D88-9FB1-4920-BFE6-684D0DB0BF20}"/>
              </a:ext>
            </a:extLst>
          </p:cNvPr>
          <p:cNvGraphicFramePr>
            <a:graphicFrameLocks noGrp="1"/>
          </p:cNvGraphicFramePr>
          <p:nvPr>
            <p:ph type="tbl" sz="quarter" idx="13"/>
            <p:extLst>
              <p:ext uri="{D42A27DB-BD31-4B8C-83A1-F6EECF244321}">
                <p14:modId xmlns:p14="http://schemas.microsoft.com/office/powerpoint/2010/main" val="158267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8479411"/>
                    </a:ext>
                  </a:extLst>
                </a:gridCol>
                <a:gridCol w="740664">
                  <a:extLst>
                    <a:ext uri="{9D8B030D-6E8A-4147-A177-3AD203B41FA5}">
                      <a16:colId xmlns:a16="http://schemas.microsoft.com/office/drawing/2014/main" val="3242357369"/>
                    </a:ext>
                  </a:extLst>
                </a:gridCol>
                <a:gridCol w="987552">
                  <a:extLst>
                    <a:ext uri="{9D8B030D-6E8A-4147-A177-3AD203B41FA5}">
                      <a16:colId xmlns:a16="http://schemas.microsoft.com/office/drawing/2014/main" val="43024739"/>
                    </a:ext>
                  </a:extLst>
                </a:gridCol>
                <a:gridCol w="329184">
                  <a:extLst>
                    <a:ext uri="{9D8B030D-6E8A-4147-A177-3AD203B41FA5}">
                      <a16:colId xmlns:a16="http://schemas.microsoft.com/office/drawing/2014/main" val="1227696593"/>
                    </a:ext>
                  </a:extLst>
                </a:gridCol>
                <a:gridCol w="329184">
                  <a:extLst>
                    <a:ext uri="{9D8B030D-6E8A-4147-A177-3AD203B41FA5}">
                      <a16:colId xmlns:a16="http://schemas.microsoft.com/office/drawing/2014/main" val="1112815621"/>
                    </a:ext>
                  </a:extLst>
                </a:gridCol>
                <a:gridCol w="329184">
                  <a:extLst>
                    <a:ext uri="{9D8B030D-6E8A-4147-A177-3AD203B41FA5}">
                      <a16:colId xmlns:a16="http://schemas.microsoft.com/office/drawing/2014/main" val="1574308635"/>
                    </a:ext>
                  </a:extLst>
                </a:gridCol>
                <a:gridCol w="329184">
                  <a:extLst>
                    <a:ext uri="{9D8B030D-6E8A-4147-A177-3AD203B41FA5}">
                      <a16:colId xmlns:a16="http://schemas.microsoft.com/office/drawing/2014/main" val="3476428442"/>
                    </a:ext>
                  </a:extLst>
                </a:gridCol>
                <a:gridCol w="329184">
                  <a:extLst>
                    <a:ext uri="{9D8B030D-6E8A-4147-A177-3AD203B41FA5}">
                      <a16:colId xmlns:a16="http://schemas.microsoft.com/office/drawing/2014/main" val="3399444653"/>
                    </a:ext>
                  </a:extLst>
                </a:gridCol>
                <a:gridCol w="329184">
                  <a:extLst>
                    <a:ext uri="{9D8B030D-6E8A-4147-A177-3AD203B41FA5}">
                      <a16:colId xmlns:a16="http://schemas.microsoft.com/office/drawing/2014/main" val="2550849536"/>
                    </a:ext>
                  </a:extLst>
                </a:gridCol>
                <a:gridCol w="329184">
                  <a:extLst>
                    <a:ext uri="{9D8B030D-6E8A-4147-A177-3AD203B41FA5}">
                      <a16:colId xmlns:a16="http://schemas.microsoft.com/office/drawing/2014/main" val="3370611071"/>
                    </a:ext>
                  </a:extLst>
                </a:gridCol>
                <a:gridCol w="329184">
                  <a:extLst>
                    <a:ext uri="{9D8B030D-6E8A-4147-A177-3AD203B41FA5}">
                      <a16:colId xmlns:a16="http://schemas.microsoft.com/office/drawing/2014/main" val="372670269"/>
                    </a:ext>
                  </a:extLst>
                </a:gridCol>
                <a:gridCol w="329184">
                  <a:extLst>
                    <a:ext uri="{9D8B030D-6E8A-4147-A177-3AD203B41FA5}">
                      <a16:colId xmlns:a16="http://schemas.microsoft.com/office/drawing/2014/main" val="305047728"/>
                    </a:ext>
                  </a:extLst>
                </a:gridCol>
                <a:gridCol w="329184">
                  <a:extLst>
                    <a:ext uri="{9D8B030D-6E8A-4147-A177-3AD203B41FA5}">
                      <a16:colId xmlns:a16="http://schemas.microsoft.com/office/drawing/2014/main" val="28128867"/>
                    </a:ext>
                  </a:extLst>
                </a:gridCol>
                <a:gridCol w="329184">
                  <a:extLst>
                    <a:ext uri="{9D8B030D-6E8A-4147-A177-3AD203B41FA5}">
                      <a16:colId xmlns:a16="http://schemas.microsoft.com/office/drawing/2014/main" val="762114934"/>
                    </a:ext>
                  </a:extLst>
                </a:gridCol>
                <a:gridCol w="329184">
                  <a:extLst>
                    <a:ext uri="{9D8B030D-6E8A-4147-A177-3AD203B41FA5}">
                      <a16:colId xmlns:a16="http://schemas.microsoft.com/office/drawing/2014/main" val="2001028266"/>
                    </a:ext>
                  </a:extLst>
                </a:gridCol>
                <a:gridCol w="329184">
                  <a:extLst>
                    <a:ext uri="{9D8B030D-6E8A-4147-A177-3AD203B41FA5}">
                      <a16:colId xmlns:a16="http://schemas.microsoft.com/office/drawing/2014/main" val="622392083"/>
                    </a:ext>
                  </a:extLst>
                </a:gridCol>
                <a:gridCol w="329184">
                  <a:extLst>
                    <a:ext uri="{9D8B030D-6E8A-4147-A177-3AD203B41FA5}">
                      <a16:colId xmlns:a16="http://schemas.microsoft.com/office/drawing/2014/main" val="40386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294475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- 2024-05-03 13:56:27</a:t>
                      </a:r>
                      <a:r>
                        <a:rPr kumimoji="0" lang="de-DE" sz="1000" b="0" i="0" u="none" strike="noStrike" kern="1200" cap="none" spc="0" normalizeH="0" baseline="0" noProof="0">
                          <a:ln>
                            <a:noFill/>
                          </a:ln>
                          <a:solidFill>
                            <a:prstClr val="black"/>
                          </a:solidFill>
                          <a:effectLst/>
                          <a:uLnTx/>
                          <a:uFillTx/>
                          <a:latin typeface="Calibri"/>
                          <a:ea typeface="+mn-ea"/>
                          <a:cs typeface="+mn-cs"/>
                        </a:rPr>
                        <a:t>
 Na, jetzt wieder drei Tage wach? 🪩
Vielleicht ist euch aber auch nach drei Tagen schlafen - auch ok! 
Und wenn es euch grad nicht so gut geht, schaut auf fritz.de/hilfe vorbei - da findet ihr ein bisschen Hilfe! 🫶
#feiern #tanzen #party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https://quintly-eu-image-storage.s3.amazonaws.com/a81fd7c9d75488e7ecdf1a530b111afa/b57e8e8f6440f8b6e99266a7cc6a8d36.jpg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06/02/2024 12:34:10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8655751"/>
                  </a:ext>
                </a:extLst>
              </a:tr>
            </a:tbl>
          </a:graphicData>
        </a:graphic>
      </p:graphicFrame>
      <p:sp>
        <p:nvSpPr>
          <p:cNvPr id="4" name="Text Placeholder 3">
            <a:extLst>
              <a:ext uri="{FF2B5EF4-FFF2-40B4-BE49-F238E27FC236}">
                <a16:creationId xmlns:a16="http://schemas.microsoft.com/office/drawing/2014/main" id="{540E191E-5F92-4242-90FB-431F87E3D41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61813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EEDB4-A70B-446C-B95F-1A05D840537E}"/>
              </a:ext>
            </a:extLst>
          </p:cNvPr>
          <p:cNvSpPr>
            <a:spLocks noGrp="1"/>
          </p:cNvSpPr>
          <p:nvPr>
            <p:ph type="title"/>
          </p:nvPr>
        </p:nvSpPr>
        <p:spPr/>
        <p:txBody>
          <a:bodyPr/>
          <a:lstStyle/>
          <a:p>
            <a:r>
              <a:rPr lang="de-DE"/>
              <a:t>Instagram Posts: fritz_offiziell | fritz_offiziell - 6 of 26</a:t>
            </a:r>
            <a:endParaRPr lang="en-US"/>
          </a:p>
        </p:txBody>
      </p:sp>
      <p:graphicFrame>
        <p:nvGraphicFramePr>
          <p:cNvPr id="5" name="Table Placeholder 4">
            <a:extLst>
              <a:ext uri="{FF2B5EF4-FFF2-40B4-BE49-F238E27FC236}">
                <a16:creationId xmlns:a16="http://schemas.microsoft.com/office/drawing/2014/main" id="{3D755576-06D2-479A-AC86-E2CF75BDBD97}"/>
              </a:ext>
            </a:extLst>
          </p:cNvPr>
          <p:cNvGraphicFramePr>
            <a:graphicFrameLocks noGrp="1"/>
          </p:cNvGraphicFramePr>
          <p:nvPr>
            <p:ph type="tbl" sz="quarter" idx="13"/>
            <p:extLst>
              <p:ext uri="{D42A27DB-BD31-4B8C-83A1-F6EECF244321}">
                <p14:modId xmlns:p14="http://schemas.microsoft.com/office/powerpoint/2010/main" val="218806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29323990"/>
                    </a:ext>
                  </a:extLst>
                </a:gridCol>
                <a:gridCol w="740664">
                  <a:extLst>
                    <a:ext uri="{9D8B030D-6E8A-4147-A177-3AD203B41FA5}">
                      <a16:colId xmlns:a16="http://schemas.microsoft.com/office/drawing/2014/main" val="2832899670"/>
                    </a:ext>
                  </a:extLst>
                </a:gridCol>
                <a:gridCol w="987552">
                  <a:extLst>
                    <a:ext uri="{9D8B030D-6E8A-4147-A177-3AD203B41FA5}">
                      <a16:colId xmlns:a16="http://schemas.microsoft.com/office/drawing/2014/main" val="3266620083"/>
                    </a:ext>
                  </a:extLst>
                </a:gridCol>
                <a:gridCol w="329184">
                  <a:extLst>
                    <a:ext uri="{9D8B030D-6E8A-4147-A177-3AD203B41FA5}">
                      <a16:colId xmlns:a16="http://schemas.microsoft.com/office/drawing/2014/main" val="3841789854"/>
                    </a:ext>
                  </a:extLst>
                </a:gridCol>
                <a:gridCol w="329184">
                  <a:extLst>
                    <a:ext uri="{9D8B030D-6E8A-4147-A177-3AD203B41FA5}">
                      <a16:colId xmlns:a16="http://schemas.microsoft.com/office/drawing/2014/main" val="2431486311"/>
                    </a:ext>
                  </a:extLst>
                </a:gridCol>
                <a:gridCol w="329184">
                  <a:extLst>
                    <a:ext uri="{9D8B030D-6E8A-4147-A177-3AD203B41FA5}">
                      <a16:colId xmlns:a16="http://schemas.microsoft.com/office/drawing/2014/main" val="1319763933"/>
                    </a:ext>
                  </a:extLst>
                </a:gridCol>
                <a:gridCol w="329184">
                  <a:extLst>
                    <a:ext uri="{9D8B030D-6E8A-4147-A177-3AD203B41FA5}">
                      <a16:colId xmlns:a16="http://schemas.microsoft.com/office/drawing/2014/main" val="2126744771"/>
                    </a:ext>
                  </a:extLst>
                </a:gridCol>
                <a:gridCol w="329184">
                  <a:extLst>
                    <a:ext uri="{9D8B030D-6E8A-4147-A177-3AD203B41FA5}">
                      <a16:colId xmlns:a16="http://schemas.microsoft.com/office/drawing/2014/main" val="1422281722"/>
                    </a:ext>
                  </a:extLst>
                </a:gridCol>
                <a:gridCol w="329184">
                  <a:extLst>
                    <a:ext uri="{9D8B030D-6E8A-4147-A177-3AD203B41FA5}">
                      <a16:colId xmlns:a16="http://schemas.microsoft.com/office/drawing/2014/main" val="2668645610"/>
                    </a:ext>
                  </a:extLst>
                </a:gridCol>
                <a:gridCol w="329184">
                  <a:extLst>
                    <a:ext uri="{9D8B030D-6E8A-4147-A177-3AD203B41FA5}">
                      <a16:colId xmlns:a16="http://schemas.microsoft.com/office/drawing/2014/main" val="2173185372"/>
                    </a:ext>
                  </a:extLst>
                </a:gridCol>
                <a:gridCol w="329184">
                  <a:extLst>
                    <a:ext uri="{9D8B030D-6E8A-4147-A177-3AD203B41FA5}">
                      <a16:colId xmlns:a16="http://schemas.microsoft.com/office/drawing/2014/main" val="4211396365"/>
                    </a:ext>
                  </a:extLst>
                </a:gridCol>
                <a:gridCol w="329184">
                  <a:extLst>
                    <a:ext uri="{9D8B030D-6E8A-4147-A177-3AD203B41FA5}">
                      <a16:colId xmlns:a16="http://schemas.microsoft.com/office/drawing/2014/main" val="605201608"/>
                    </a:ext>
                  </a:extLst>
                </a:gridCol>
                <a:gridCol w="329184">
                  <a:extLst>
                    <a:ext uri="{9D8B030D-6E8A-4147-A177-3AD203B41FA5}">
                      <a16:colId xmlns:a16="http://schemas.microsoft.com/office/drawing/2014/main" val="3847407626"/>
                    </a:ext>
                  </a:extLst>
                </a:gridCol>
                <a:gridCol w="329184">
                  <a:extLst>
                    <a:ext uri="{9D8B030D-6E8A-4147-A177-3AD203B41FA5}">
                      <a16:colId xmlns:a16="http://schemas.microsoft.com/office/drawing/2014/main" val="530128852"/>
                    </a:ext>
                  </a:extLst>
                </a:gridCol>
                <a:gridCol w="329184">
                  <a:extLst>
                    <a:ext uri="{9D8B030D-6E8A-4147-A177-3AD203B41FA5}">
                      <a16:colId xmlns:a16="http://schemas.microsoft.com/office/drawing/2014/main" val="3347645598"/>
                    </a:ext>
                  </a:extLst>
                </a:gridCol>
                <a:gridCol w="329184">
                  <a:extLst>
                    <a:ext uri="{9D8B030D-6E8A-4147-A177-3AD203B41FA5}">
                      <a16:colId xmlns:a16="http://schemas.microsoft.com/office/drawing/2014/main" val="157125888"/>
                    </a:ext>
                  </a:extLst>
                </a:gridCol>
                <a:gridCol w="329184">
                  <a:extLst>
                    <a:ext uri="{9D8B030D-6E8A-4147-A177-3AD203B41FA5}">
                      <a16:colId xmlns:a16="http://schemas.microsoft.com/office/drawing/2014/main" val="338575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257719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- 2024-05-04 10:01:21</a:t>
                      </a:r>
                      <a:r>
                        <a:rPr kumimoji="0" lang="de-DE" sz="1000" b="0" i="0" u="none" strike="noStrike" kern="1200" cap="none" spc="0" normalizeH="0" baseline="0" noProof="0">
                          <a:ln>
                            <a:noFill/>
                          </a:ln>
                          <a:solidFill>
                            <a:prstClr val="black"/>
                          </a:solidFill>
                          <a:effectLst/>
                          <a:uLnTx/>
                          <a:uFillTx/>
                          <a:latin typeface="Calibri"/>
                          <a:ea typeface="+mn-ea"/>
                          <a:cs typeface="+mn-cs"/>
                        </a:rPr>
                        <a:t>
 Die erste war eh die beste… 🫠
#party #staffel #serie #leben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https://quintly-eu-image-storage.s3.amazonaws.com/a81fd7c9d75488e7ecdf1a530b111afa/db493e2dd8372eb3077796e6db6921d2.jpg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06:30:52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5787</a:t>
                      </a:r>
                    </a:p>
                  </a:txBody>
                  <a:tcPr/>
                </a:tc>
                <a:extLst>
                  <a:ext uri="{0D108BD9-81ED-4DB2-BD59-A6C34878D82A}">
                    <a16:rowId xmlns:a16="http://schemas.microsoft.com/office/drawing/2014/main" val="4264591423"/>
                  </a:ext>
                </a:extLst>
              </a:tr>
            </a:tbl>
          </a:graphicData>
        </a:graphic>
      </p:graphicFrame>
      <p:sp>
        <p:nvSpPr>
          <p:cNvPr id="4" name="Text Placeholder 3">
            <a:extLst>
              <a:ext uri="{FF2B5EF4-FFF2-40B4-BE49-F238E27FC236}">
                <a16:creationId xmlns:a16="http://schemas.microsoft.com/office/drawing/2014/main" id="{4248F005-FA38-4BE2-977F-5B4E1D10452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87307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64C95-383D-498E-BE00-E89F3524CD97}"/>
              </a:ext>
            </a:extLst>
          </p:cNvPr>
          <p:cNvSpPr>
            <a:spLocks noGrp="1"/>
          </p:cNvSpPr>
          <p:nvPr>
            <p:ph type="title"/>
          </p:nvPr>
        </p:nvSpPr>
        <p:spPr/>
        <p:txBody>
          <a:bodyPr/>
          <a:lstStyle/>
          <a:p>
            <a:r>
              <a:rPr lang="de-DE"/>
              <a:t>Instagram Posts: fritz_offiziell | fritz_offiziell - 7 of 26</a:t>
            </a:r>
            <a:endParaRPr lang="en-US"/>
          </a:p>
        </p:txBody>
      </p:sp>
      <p:graphicFrame>
        <p:nvGraphicFramePr>
          <p:cNvPr id="5" name="Table Placeholder 4">
            <a:extLst>
              <a:ext uri="{FF2B5EF4-FFF2-40B4-BE49-F238E27FC236}">
                <a16:creationId xmlns:a16="http://schemas.microsoft.com/office/drawing/2014/main" id="{91C3457A-BC54-4861-9720-BE33442AAB31}"/>
              </a:ext>
            </a:extLst>
          </p:cNvPr>
          <p:cNvGraphicFramePr>
            <a:graphicFrameLocks noGrp="1"/>
          </p:cNvGraphicFramePr>
          <p:nvPr>
            <p:ph type="tbl" sz="quarter" idx="13"/>
            <p:extLst>
              <p:ext uri="{D42A27DB-BD31-4B8C-83A1-F6EECF244321}">
                <p14:modId xmlns:p14="http://schemas.microsoft.com/office/powerpoint/2010/main" val="1856924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01210429"/>
                    </a:ext>
                  </a:extLst>
                </a:gridCol>
                <a:gridCol w="740664">
                  <a:extLst>
                    <a:ext uri="{9D8B030D-6E8A-4147-A177-3AD203B41FA5}">
                      <a16:colId xmlns:a16="http://schemas.microsoft.com/office/drawing/2014/main" val="148676049"/>
                    </a:ext>
                  </a:extLst>
                </a:gridCol>
                <a:gridCol w="987552">
                  <a:extLst>
                    <a:ext uri="{9D8B030D-6E8A-4147-A177-3AD203B41FA5}">
                      <a16:colId xmlns:a16="http://schemas.microsoft.com/office/drawing/2014/main" val="2520223951"/>
                    </a:ext>
                  </a:extLst>
                </a:gridCol>
                <a:gridCol w="329184">
                  <a:extLst>
                    <a:ext uri="{9D8B030D-6E8A-4147-A177-3AD203B41FA5}">
                      <a16:colId xmlns:a16="http://schemas.microsoft.com/office/drawing/2014/main" val="2520592144"/>
                    </a:ext>
                  </a:extLst>
                </a:gridCol>
                <a:gridCol w="329184">
                  <a:extLst>
                    <a:ext uri="{9D8B030D-6E8A-4147-A177-3AD203B41FA5}">
                      <a16:colId xmlns:a16="http://schemas.microsoft.com/office/drawing/2014/main" val="3564631177"/>
                    </a:ext>
                  </a:extLst>
                </a:gridCol>
                <a:gridCol w="329184">
                  <a:extLst>
                    <a:ext uri="{9D8B030D-6E8A-4147-A177-3AD203B41FA5}">
                      <a16:colId xmlns:a16="http://schemas.microsoft.com/office/drawing/2014/main" val="1249128782"/>
                    </a:ext>
                  </a:extLst>
                </a:gridCol>
                <a:gridCol w="329184">
                  <a:extLst>
                    <a:ext uri="{9D8B030D-6E8A-4147-A177-3AD203B41FA5}">
                      <a16:colId xmlns:a16="http://schemas.microsoft.com/office/drawing/2014/main" val="3578172686"/>
                    </a:ext>
                  </a:extLst>
                </a:gridCol>
                <a:gridCol w="329184">
                  <a:extLst>
                    <a:ext uri="{9D8B030D-6E8A-4147-A177-3AD203B41FA5}">
                      <a16:colId xmlns:a16="http://schemas.microsoft.com/office/drawing/2014/main" val="326714094"/>
                    </a:ext>
                  </a:extLst>
                </a:gridCol>
                <a:gridCol w="329184">
                  <a:extLst>
                    <a:ext uri="{9D8B030D-6E8A-4147-A177-3AD203B41FA5}">
                      <a16:colId xmlns:a16="http://schemas.microsoft.com/office/drawing/2014/main" val="646101520"/>
                    </a:ext>
                  </a:extLst>
                </a:gridCol>
                <a:gridCol w="329184">
                  <a:extLst>
                    <a:ext uri="{9D8B030D-6E8A-4147-A177-3AD203B41FA5}">
                      <a16:colId xmlns:a16="http://schemas.microsoft.com/office/drawing/2014/main" val="391444063"/>
                    </a:ext>
                  </a:extLst>
                </a:gridCol>
                <a:gridCol w="329184">
                  <a:extLst>
                    <a:ext uri="{9D8B030D-6E8A-4147-A177-3AD203B41FA5}">
                      <a16:colId xmlns:a16="http://schemas.microsoft.com/office/drawing/2014/main" val="2807875659"/>
                    </a:ext>
                  </a:extLst>
                </a:gridCol>
                <a:gridCol w="329184">
                  <a:extLst>
                    <a:ext uri="{9D8B030D-6E8A-4147-A177-3AD203B41FA5}">
                      <a16:colId xmlns:a16="http://schemas.microsoft.com/office/drawing/2014/main" val="1762958710"/>
                    </a:ext>
                  </a:extLst>
                </a:gridCol>
                <a:gridCol w="329184">
                  <a:extLst>
                    <a:ext uri="{9D8B030D-6E8A-4147-A177-3AD203B41FA5}">
                      <a16:colId xmlns:a16="http://schemas.microsoft.com/office/drawing/2014/main" val="3346833494"/>
                    </a:ext>
                  </a:extLst>
                </a:gridCol>
                <a:gridCol w="329184">
                  <a:extLst>
                    <a:ext uri="{9D8B030D-6E8A-4147-A177-3AD203B41FA5}">
                      <a16:colId xmlns:a16="http://schemas.microsoft.com/office/drawing/2014/main" val="3049264340"/>
                    </a:ext>
                  </a:extLst>
                </a:gridCol>
                <a:gridCol w="329184">
                  <a:extLst>
                    <a:ext uri="{9D8B030D-6E8A-4147-A177-3AD203B41FA5}">
                      <a16:colId xmlns:a16="http://schemas.microsoft.com/office/drawing/2014/main" val="3489217062"/>
                    </a:ext>
                  </a:extLst>
                </a:gridCol>
                <a:gridCol w="329184">
                  <a:extLst>
                    <a:ext uri="{9D8B030D-6E8A-4147-A177-3AD203B41FA5}">
                      <a16:colId xmlns:a16="http://schemas.microsoft.com/office/drawing/2014/main" val="2937757555"/>
                    </a:ext>
                  </a:extLst>
                </a:gridCol>
                <a:gridCol w="329184">
                  <a:extLst>
                    <a:ext uri="{9D8B030D-6E8A-4147-A177-3AD203B41FA5}">
                      <a16:colId xmlns:a16="http://schemas.microsoft.com/office/drawing/2014/main" val="2288203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69642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- 2024-05-04 14:14:16</a:t>
                      </a:r>
                      <a:r>
                        <a:rPr kumimoji="0" lang="de-DE" sz="1000" b="0" i="0" u="none" strike="noStrike" kern="1200" cap="none" spc="0" normalizeH="0" baseline="0" noProof="0">
                          <a:ln>
                            <a:noFill/>
                          </a:ln>
                          <a:solidFill>
                            <a:prstClr val="black"/>
                          </a:solidFill>
                          <a:effectLst/>
                          <a:uLnTx/>
                          <a:uFillTx/>
                          <a:latin typeface="Calibri"/>
                          <a:ea typeface="+mn-ea"/>
                          <a:cs typeface="+mn-cs"/>
                        </a:rPr>
                        <a:t>
 Guten Flug ✨
#drogen #trippy 
Wenn ihr merkt, dass ihr euren Konsum nicht mehr im Griff habt oder ihr euch Sorgen macht, dass es soweit kommen könnte, dann zögert nicht euch an eine Drogenberatungsstelle zu wenden. Diese gibt es deutschlandweit und sie bieten kostenlose Hilfe an.
In Berlin gibt es außerdem drei Standorte, an denen ihr Drogen auf ihre Inhaltsstoffe und Verunreinigungen checken lassen könnten. Stay safe!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https://quintly-eu-image-storage.s3.amazonaws.com/a81fd7c9d75488e7ecdf1a530b111afa/c70d839f6244eff684d29cdc7ea27269.jpg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12:38:11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13292</a:t>
                      </a:r>
                    </a:p>
                  </a:txBody>
                  <a:tcPr/>
                </a:tc>
                <a:extLst>
                  <a:ext uri="{0D108BD9-81ED-4DB2-BD59-A6C34878D82A}">
                    <a16:rowId xmlns:a16="http://schemas.microsoft.com/office/drawing/2014/main" val="1329834263"/>
                  </a:ext>
                </a:extLst>
              </a:tr>
            </a:tbl>
          </a:graphicData>
        </a:graphic>
      </p:graphicFrame>
      <p:sp>
        <p:nvSpPr>
          <p:cNvPr id="4" name="Text Placeholder 3">
            <a:extLst>
              <a:ext uri="{FF2B5EF4-FFF2-40B4-BE49-F238E27FC236}">
                <a16:creationId xmlns:a16="http://schemas.microsoft.com/office/drawing/2014/main" id="{BF593439-2B28-414B-87A9-A23F6E8241A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00006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598A-B8F1-4A2E-9B04-BED628F69CF3}"/>
              </a:ext>
            </a:extLst>
          </p:cNvPr>
          <p:cNvSpPr>
            <a:spLocks noGrp="1"/>
          </p:cNvSpPr>
          <p:nvPr>
            <p:ph type="title"/>
          </p:nvPr>
        </p:nvSpPr>
        <p:spPr/>
        <p:txBody>
          <a:bodyPr/>
          <a:lstStyle/>
          <a:p>
            <a:r>
              <a:rPr lang="de-DE"/>
              <a:t>Instagram Posts: fritz_offiziell | fritz_offiziell - 8 of 26</a:t>
            </a:r>
            <a:endParaRPr lang="en-US"/>
          </a:p>
        </p:txBody>
      </p:sp>
      <p:graphicFrame>
        <p:nvGraphicFramePr>
          <p:cNvPr id="5" name="Table Placeholder 4">
            <a:extLst>
              <a:ext uri="{FF2B5EF4-FFF2-40B4-BE49-F238E27FC236}">
                <a16:creationId xmlns:a16="http://schemas.microsoft.com/office/drawing/2014/main" id="{65D84089-A02C-4F22-8617-F328AF41F9CD}"/>
              </a:ext>
            </a:extLst>
          </p:cNvPr>
          <p:cNvGraphicFramePr>
            <a:graphicFrameLocks noGrp="1"/>
          </p:cNvGraphicFramePr>
          <p:nvPr>
            <p:ph type="tbl" sz="quarter" idx="13"/>
            <p:extLst>
              <p:ext uri="{D42A27DB-BD31-4B8C-83A1-F6EECF244321}">
                <p14:modId xmlns:p14="http://schemas.microsoft.com/office/powerpoint/2010/main" val="90558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05736068"/>
                    </a:ext>
                  </a:extLst>
                </a:gridCol>
                <a:gridCol w="740664">
                  <a:extLst>
                    <a:ext uri="{9D8B030D-6E8A-4147-A177-3AD203B41FA5}">
                      <a16:colId xmlns:a16="http://schemas.microsoft.com/office/drawing/2014/main" val="658914680"/>
                    </a:ext>
                  </a:extLst>
                </a:gridCol>
                <a:gridCol w="987552">
                  <a:extLst>
                    <a:ext uri="{9D8B030D-6E8A-4147-A177-3AD203B41FA5}">
                      <a16:colId xmlns:a16="http://schemas.microsoft.com/office/drawing/2014/main" val="3953707878"/>
                    </a:ext>
                  </a:extLst>
                </a:gridCol>
                <a:gridCol w="329184">
                  <a:extLst>
                    <a:ext uri="{9D8B030D-6E8A-4147-A177-3AD203B41FA5}">
                      <a16:colId xmlns:a16="http://schemas.microsoft.com/office/drawing/2014/main" val="532829643"/>
                    </a:ext>
                  </a:extLst>
                </a:gridCol>
                <a:gridCol w="329184">
                  <a:extLst>
                    <a:ext uri="{9D8B030D-6E8A-4147-A177-3AD203B41FA5}">
                      <a16:colId xmlns:a16="http://schemas.microsoft.com/office/drawing/2014/main" val="3036399495"/>
                    </a:ext>
                  </a:extLst>
                </a:gridCol>
                <a:gridCol w="329184">
                  <a:extLst>
                    <a:ext uri="{9D8B030D-6E8A-4147-A177-3AD203B41FA5}">
                      <a16:colId xmlns:a16="http://schemas.microsoft.com/office/drawing/2014/main" val="8319020"/>
                    </a:ext>
                  </a:extLst>
                </a:gridCol>
                <a:gridCol w="329184">
                  <a:extLst>
                    <a:ext uri="{9D8B030D-6E8A-4147-A177-3AD203B41FA5}">
                      <a16:colId xmlns:a16="http://schemas.microsoft.com/office/drawing/2014/main" val="3481259331"/>
                    </a:ext>
                  </a:extLst>
                </a:gridCol>
                <a:gridCol w="329184">
                  <a:extLst>
                    <a:ext uri="{9D8B030D-6E8A-4147-A177-3AD203B41FA5}">
                      <a16:colId xmlns:a16="http://schemas.microsoft.com/office/drawing/2014/main" val="307260993"/>
                    </a:ext>
                  </a:extLst>
                </a:gridCol>
                <a:gridCol w="329184">
                  <a:extLst>
                    <a:ext uri="{9D8B030D-6E8A-4147-A177-3AD203B41FA5}">
                      <a16:colId xmlns:a16="http://schemas.microsoft.com/office/drawing/2014/main" val="589962868"/>
                    </a:ext>
                  </a:extLst>
                </a:gridCol>
                <a:gridCol w="329184">
                  <a:extLst>
                    <a:ext uri="{9D8B030D-6E8A-4147-A177-3AD203B41FA5}">
                      <a16:colId xmlns:a16="http://schemas.microsoft.com/office/drawing/2014/main" val="3043975923"/>
                    </a:ext>
                  </a:extLst>
                </a:gridCol>
                <a:gridCol w="329184">
                  <a:extLst>
                    <a:ext uri="{9D8B030D-6E8A-4147-A177-3AD203B41FA5}">
                      <a16:colId xmlns:a16="http://schemas.microsoft.com/office/drawing/2014/main" val="2794975957"/>
                    </a:ext>
                  </a:extLst>
                </a:gridCol>
                <a:gridCol w="329184">
                  <a:extLst>
                    <a:ext uri="{9D8B030D-6E8A-4147-A177-3AD203B41FA5}">
                      <a16:colId xmlns:a16="http://schemas.microsoft.com/office/drawing/2014/main" val="3965900299"/>
                    </a:ext>
                  </a:extLst>
                </a:gridCol>
                <a:gridCol w="329184">
                  <a:extLst>
                    <a:ext uri="{9D8B030D-6E8A-4147-A177-3AD203B41FA5}">
                      <a16:colId xmlns:a16="http://schemas.microsoft.com/office/drawing/2014/main" val="4153199455"/>
                    </a:ext>
                  </a:extLst>
                </a:gridCol>
                <a:gridCol w="329184">
                  <a:extLst>
                    <a:ext uri="{9D8B030D-6E8A-4147-A177-3AD203B41FA5}">
                      <a16:colId xmlns:a16="http://schemas.microsoft.com/office/drawing/2014/main" val="3594633063"/>
                    </a:ext>
                  </a:extLst>
                </a:gridCol>
                <a:gridCol w="329184">
                  <a:extLst>
                    <a:ext uri="{9D8B030D-6E8A-4147-A177-3AD203B41FA5}">
                      <a16:colId xmlns:a16="http://schemas.microsoft.com/office/drawing/2014/main" val="3860650597"/>
                    </a:ext>
                  </a:extLst>
                </a:gridCol>
                <a:gridCol w="329184">
                  <a:extLst>
                    <a:ext uri="{9D8B030D-6E8A-4147-A177-3AD203B41FA5}">
                      <a16:colId xmlns:a16="http://schemas.microsoft.com/office/drawing/2014/main" val="98358272"/>
                    </a:ext>
                  </a:extLst>
                </a:gridCol>
                <a:gridCol w="329184">
                  <a:extLst>
                    <a:ext uri="{9D8B030D-6E8A-4147-A177-3AD203B41FA5}">
                      <a16:colId xmlns:a16="http://schemas.microsoft.com/office/drawing/2014/main" val="292373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9105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- 2024-05-05 09:10:15</a:t>
                      </a:r>
                      <a:r>
                        <a:rPr kumimoji="0" lang="de-DE" sz="1000" b="0" i="0" u="none" strike="noStrike" kern="1200" cap="none" spc="0" normalizeH="0" baseline="0" noProof="0">
                          <a:ln>
                            <a:noFill/>
                          </a:ln>
                          <a:solidFill>
                            <a:prstClr val="black"/>
                          </a:solidFill>
                          <a:effectLst/>
                          <a:uLnTx/>
                          <a:uFillTx/>
                          <a:latin typeface="Calibri"/>
                          <a:ea typeface="+mn-ea"/>
                          <a:cs typeface="+mn-cs"/>
                        </a:rPr>
                        <a:t>
 🫠 
#eltern #bauen #gras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https://quintly-eu-image-storage.s3.amazonaws.com/a81fd7c9d75488e7ecdf1a530b111afa/b9a0acac50cf30d0debbb7d32d66031a.jpg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06:29:58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3815675"/>
                  </a:ext>
                </a:extLst>
              </a:tr>
            </a:tbl>
          </a:graphicData>
        </a:graphic>
      </p:graphicFrame>
      <p:sp>
        <p:nvSpPr>
          <p:cNvPr id="4" name="Text Placeholder 3">
            <a:extLst>
              <a:ext uri="{FF2B5EF4-FFF2-40B4-BE49-F238E27FC236}">
                <a16:creationId xmlns:a16="http://schemas.microsoft.com/office/drawing/2014/main" id="{37B8CEBC-A36B-47F9-8304-F8802F2A41C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04933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AFE-720F-4FFC-A3A6-AD770641F747}"/>
              </a:ext>
            </a:extLst>
          </p:cNvPr>
          <p:cNvSpPr>
            <a:spLocks noGrp="1"/>
          </p:cNvSpPr>
          <p:nvPr>
            <p:ph type="title"/>
          </p:nvPr>
        </p:nvSpPr>
        <p:spPr/>
        <p:txBody>
          <a:bodyPr/>
          <a:lstStyle/>
          <a:p>
            <a:r>
              <a:rPr lang="de-DE"/>
              <a:t>Instagram Posts: fritz_offiziell | fritz_offiziell - 9 of 26</a:t>
            </a:r>
            <a:endParaRPr lang="en-US"/>
          </a:p>
        </p:txBody>
      </p:sp>
      <p:graphicFrame>
        <p:nvGraphicFramePr>
          <p:cNvPr id="5" name="Table Placeholder 4">
            <a:extLst>
              <a:ext uri="{FF2B5EF4-FFF2-40B4-BE49-F238E27FC236}">
                <a16:creationId xmlns:a16="http://schemas.microsoft.com/office/drawing/2014/main" id="{812DAE78-8DAE-4D97-B0A9-A7FDAD47E536}"/>
              </a:ext>
            </a:extLst>
          </p:cNvPr>
          <p:cNvGraphicFramePr>
            <a:graphicFrameLocks noGrp="1"/>
          </p:cNvGraphicFramePr>
          <p:nvPr>
            <p:ph type="tbl" sz="quarter" idx="13"/>
            <p:extLst>
              <p:ext uri="{D42A27DB-BD31-4B8C-83A1-F6EECF244321}">
                <p14:modId xmlns:p14="http://schemas.microsoft.com/office/powerpoint/2010/main" val="2777525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68701267"/>
                    </a:ext>
                  </a:extLst>
                </a:gridCol>
                <a:gridCol w="740664">
                  <a:extLst>
                    <a:ext uri="{9D8B030D-6E8A-4147-A177-3AD203B41FA5}">
                      <a16:colId xmlns:a16="http://schemas.microsoft.com/office/drawing/2014/main" val="1012473040"/>
                    </a:ext>
                  </a:extLst>
                </a:gridCol>
                <a:gridCol w="987552">
                  <a:extLst>
                    <a:ext uri="{9D8B030D-6E8A-4147-A177-3AD203B41FA5}">
                      <a16:colId xmlns:a16="http://schemas.microsoft.com/office/drawing/2014/main" val="3322211714"/>
                    </a:ext>
                  </a:extLst>
                </a:gridCol>
                <a:gridCol w="329184">
                  <a:extLst>
                    <a:ext uri="{9D8B030D-6E8A-4147-A177-3AD203B41FA5}">
                      <a16:colId xmlns:a16="http://schemas.microsoft.com/office/drawing/2014/main" val="2047079301"/>
                    </a:ext>
                  </a:extLst>
                </a:gridCol>
                <a:gridCol w="329184">
                  <a:extLst>
                    <a:ext uri="{9D8B030D-6E8A-4147-A177-3AD203B41FA5}">
                      <a16:colId xmlns:a16="http://schemas.microsoft.com/office/drawing/2014/main" val="671902781"/>
                    </a:ext>
                  </a:extLst>
                </a:gridCol>
                <a:gridCol w="329184">
                  <a:extLst>
                    <a:ext uri="{9D8B030D-6E8A-4147-A177-3AD203B41FA5}">
                      <a16:colId xmlns:a16="http://schemas.microsoft.com/office/drawing/2014/main" val="2687130290"/>
                    </a:ext>
                  </a:extLst>
                </a:gridCol>
                <a:gridCol w="329184">
                  <a:extLst>
                    <a:ext uri="{9D8B030D-6E8A-4147-A177-3AD203B41FA5}">
                      <a16:colId xmlns:a16="http://schemas.microsoft.com/office/drawing/2014/main" val="1421254129"/>
                    </a:ext>
                  </a:extLst>
                </a:gridCol>
                <a:gridCol w="329184">
                  <a:extLst>
                    <a:ext uri="{9D8B030D-6E8A-4147-A177-3AD203B41FA5}">
                      <a16:colId xmlns:a16="http://schemas.microsoft.com/office/drawing/2014/main" val="1918436315"/>
                    </a:ext>
                  </a:extLst>
                </a:gridCol>
                <a:gridCol w="329184">
                  <a:extLst>
                    <a:ext uri="{9D8B030D-6E8A-4147-A177-3AD203B41FA5}">
                      <a16:colId xmlns:a16="http://schemas.microsoft.com/office/drawing/2014/main" val="4209597270"/>
                    </a:ext>
                  </a:extLst>
                </a:gridCol>
                <a:gridCol w="329184">
                  <a:extLst>
                    <a:ext uri="{9D8B030D-6E8A-4147-A177-3AD203B41FA5}">
                      <a16:colId xmlns:a16="http://schemas.microsoft.com/office/drawing/2014/main" val="2996938357"/>
                    </a:ext>
                  </a:extLst>
                </a:gridCol>
                <a:gridCol w="329184">
                  <a:extLst>
                    <a:ext uri="{9D8B030D-6E8A-4147-A177-3AD203B41FA5}">
                      <a16:colId xmlns:a16="http://schemas.microsoft.com/office/drawing/2014/main" val="439844730"/>
                    </a:ext>
                  </a:extLst>
                </a:gridCol>
                <a:gridCol w="329184">
                  <a:extLst>
                    <a:ext uri="{9D8B030D-6E8A-4147-A177-3AD203B41FA5}">
                      <a16:colId xmlns:a16="http://schemas.microsoft.com/office/drawing/2014/main" val="1689693946"/>
                    </a:ext>
                  </a:extLst>
                </a:gridCol>
                <a:gridCol w="329184">
                  <a:extLst>
                    <a:ext uri="{9D8B030D-6E8A-4147-A177-3AD203B41FA5}">
                      <a16:colId xmlns:a16="http://schemas.microsoft.com/office/drawing/2014/main" val="2700887978"/>
                    </a:ext>
                  </a:extLst>
                </a:gridCol>
                <a:gridCol w="329184">
                  <a:extLst>
                    <a:ext uri="{9D8B030D-6E8A-4147-A177-3AD203B41FA5}">
                      <a16:colId xmlns:a16="http://schemas.microsoft.com/office/drawing/2014/main" val="1934825470"/>
                    </a:ext>
                  </a:extLst>
                </a:gridCol>
                <a:gridCol w="329184">
                  <a:extLst>
                    <a:ext uri="{9D8B030D-6E8A-4147-A177-3AD203B41FA5}">
                      <a16:colId xmlns:a16="http://schemas.microsoft.com/office/drawing/2014/main" val="417656800"/>
                    </a:ext>
                  </a:extLst>
                </a:gridCol>
                <a:gridCol w="329184">
                  <a:extLst>
                    <a:ext uri="{9D8B030D-6E8A-4147-A177-3AD203B41FA5}">
                      <a16:colId xmlns:a16="http://schemas.microsoft.com/office/drawing/2014/main" val="1392669556"/>
                    </a:ext>
                  </a:extLst>
                </a:gridCol>
                <a:gridCol w="329184">
                  <a:extLst>
                    <a:ext uri="{9D8B030D-6E8A-4147-A177-3AD203B41FA5}">
                      <a16:colId xmlns:a16="http://schemas.microsoft.com/office/drawing/2014/main" val="65947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86626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- 2024-05-05 14:39:06</a:t>
                      </a:r>
                      <a:r>
                        <a:rPr kumimoji="0" lang="de-DE" sz="1000" b="0" i="0" u="none" strike="noStrike" kern="1200" cap="none" spc="0" normalizeH="0" baseline="0" noProof="0">
                          <a:ln>
                            <a:noFill/>
                          </a:ln>
                          <a:solidFill>
                            <a:prstClr val="black"/>
                          </a:solidFill>
                          <a:effectLst/>
                          <a:uLnTx/>
                          <a:uFillTx/>
                          <a:latin typeface="Calibri"/>
                          <a:ea typeface="+mn-ea"/>
                          <a:cs typeface="+mn-cs"/>
                        </a:rPr>
                        <a:t>
 In der neusten Folge „falsch, aber lustig” läuft @filiz_tasdan noch einmal zur Höchstform auf. @realreiners packt seine Tricks als Kleinkünstler aus und @neumeiermoritz will wissen, was man nicht im Swinger-Club und beim Fasching hören will. Auch @ivan.thieme kämpft um Moritz‘ Gunst.
Wie das ausgeht, könnt ihr in der ganzen Folge auf dem YouTube-Kanal des Comedy Kollektivs sehen.
#falschaberlustig #comedy #comedians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https://quintly-eu-image-storage.s3.amazonaws.com/a81fd7c9d75488e7ecdf1a530b111afa/7d3a8ef8ffcbd758c4b9c84ac192b9be.jpg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Falsch, aber 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14450</a:t>
                      </a:r>
                    </a:p>
                  </a:txBody>
                  <a:tcPr/>
                </a:tc>
                <a:extLst>
                  <a:ext uri="{0D108BD9-81ED-4DB2-BD59-A6C34878D82A}">
                    <a16:rowId xmlns:a16="http://schemas.microsoft.com/office/drawing/2014/main" val="2961575246"/>
                  </a:ext>
                </a:extLst>
              </a:tr>
            </a:tbl>
          </a:graphicData>
        </a:graphic>
      </p:graphicFrame>
      <p:sp>
        <p:nvSpPr>
          <p:cNvPr id="4" name="Text Placeholder 3">
            <a:extLst>
              <a:ext uri="{FF2B5EF4-FFF2-40B4-BE49-F238E27FC236}">
                <a16:creationId xmlns:a16="http://schemas.microsoft.com/office/drawing/2014/main" id="{B5F83D37-D6CD-4524-9AD2-178EA68D98A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77200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AE25C-A05F-46D0-8816-70CCA07EB205}"/>
              </a:ext>
            </a:extLst>
          </p:cNvPr>
          <p:cNvSpPr>
            <a:spLocks noGrp="1"/>
          </p:cNvSpPr>
          <p:nvPr>
            <p:ph type="title"/>
          </p:nvPr>
        </p:nvSpPr>
        <p:spPr/>
        <p:txBody>
          <a:bodyPr/>
          <a:lstStyle/>
          <a:p>
            <a:r>
              <a:rPr lang="de-DE"/>
              <a:t>Instagram Posts: fritz_offiziell | fritz_offiziell - 10 of 26</a:t>
            </a:r>
            <a:endParaRPr lang="en-US"/>
          </a:p>
        </p:txBody>
      </p:sp>
      <p:graphicFrame>
        <p:nvGraphicFramePr>
          <p:cNvPr id="5" name="Table Placeholder 4">
            <a:extLst>
              <a:ext uri="{FF2B5EF4-FFF2-40B4-BE49-F238E27FC236}">
                <a16:creationId xmlns:a16="http://schemas.microsoft.com/office/drawing/2014/main" id="{32E9948F-4C8C-4F98-9C34-58425381F36A}"/>
              </a:ext>
            </a:extLst>
          </p:cNvPr>
          <p:cNvGraphicFramePr>
            <a:graphicFrameLocks noGrp="1"/>
          </p:cNvGraphicFramePr>
          <p:nvPr>
            <p:ph type="tbl" sz="quarter" idx="13"/>
            <p:extLst>
              <p:ext uri="{D42A27DB-BD31-4B8C-83A1-F6EECF244321}">
                <p14:modId xmlns:p14="http://schemas.microsoft.com/office/powerpoint/2010/main" val="30717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51482577"/>
                    </a:ext>
                  </a:extLst>
                </a:gridCol>
                <a:gridCol w="740664">
                  <a:extLst>
                    <a:ext uri="{9D8B030D-6E8A-4147-A177-3AD203B41FA5}">
                      <a16:colId xmlns:a16="http://schemas.microsoft.com/office/drawing/2014/main" val="1158639205"/>
                    </a:ext>
                  </a:extLst>
                </a:gridCol>
                <a:gridCol w="987552">
                  <a:extLst>
                    <a:ext uri="{9D8B030D-6E8A-4147-A177-3AD203B41FA5}">
                      <a16:colId xmlns:a16="http://schemas.microsoft.com/office/drawing/2014/main" val="2938863701"/>
                    </a:ext>
                  </a:extLst>
                </a:gridCol>
                <a:gridCol w="329184">
                  <a:extLst>
                    <a:ext uri="{9D8B030D-6E8A-4147-A177-3AD203B41FA5}">
                      <a16:colId xmlns:a16="http://schemas.microsoft.com/office/drawing/2014/main" val="3252156066"/>
                    </a:ext>
                  </a:extLst>
                </a:gridCol>
                <a:gridCol w="329184">
                  <a:extLst>
                    <a:ext uri="{9D8B030D-6E8A-4147-A177-3AD203B41FA5}">
                      <a16:colId xmlns:a16="http://schemas.microsoft.com/office/drawing/2014/main" val="2789939706"/>
                    </a:ext>
                  </a:extLst>
                </a:gridCol>
                <a:gridCol w="329184">
                  <a:extLst>
                    <a:ext uri="{9D8B030D-6E8A-4147-A177-3AD203B41FA5}">
                      <a16:colId xmlns:a16="http://schemas.microsoft.com/office/drawing/2014/main" val="1759470156"/>
                    </a:ext>
                  </a:extLst>
                </a:gridCol>
                <a:gridCol w="329184">
                  <a:extLst>
                    <a:ext uri="{9D8B030D-6E8A-4147-A177-3AD203B41FA5}">
                      <a16:colId xmlns:a16="http://schemas.microsoft.com/office/drawing/2014/main" val="2735774727"/>
                    </a:ext>
                  </a:extLst>
                </a:gridCol>
                <a:gridCol w="329184">
                  <a:extLst>
                    <a:ext uri="{9D8B030D-6E8A-4147-A177-3AD203B41FA5}">
                      <a16:colId xmlns:a16="http://schemas.microsoft.com/office/drawing/2014/main" val="4031764896"/>
                    </a:ext>
                  </a:extLst>
                </a:gridCol>
                <a:gridCol w="329184">
                  <a:extLst>
                    <a:ext uri="{9D8B030D-6E8A-4147-A177-3AD203B41FA5}">
                      <a16:colId xmlns:a16="http://schemas.microsoft.com/office/drawing/2014/main" val="2207911381"/>
                    </a:ext>
                  </a:extLst>
                </a:gridCol>
                <a:gridCol w="329184">
                  <a:extLst>
                    <a:ext uri="{9D8B030D-6E8A-4147-A177-3AD203B41FA5}">
                      <a16:colId xmlns:a16="http://schemas.microsoft.com/office/drawing/2014/main" val="2122487606"/>
                    </a:ext>
                  </a:extLst>
                </a:gridCol>
                <a:gridCol w="329184">
                  <a:extLst>
                    <a:ext uri="{9D8B030D-6E8A-4147-A177-3AD203B41FA5}">
                      <a16:colId xmlns:a16="http://schemas.microsoft.com/office/drawing/2014/main" val="4133168393"/>
                    </a:ext>
                  </a:extLst>
                </a:gridCol>
                <a:gridCol w="329184">
                  <a:extLst>
                    <a:ext uri="{9D8B030D-6E8A-4147-A177-3AD203B41FA5}">
                      <a16:colId xmlns:a16="http://schemas.microsoft.com/office/drawing/2014/main" val="233117259"/>
                    </a:ext>
                  </a:extLst>
                </a:gridCol>
                <a:gridCol w="329184">
                  <a:extLst>
                    <a:ext uri="{9D8B030D-6E8A-4147-A177-3AD203B41FA5}">
                      <a16:colId xmlns:a16="http://schemas.microsoft.com/office/drawing/2014/main" val="2925535225"/>
                    </a:ext>
                  </a:extLst>
                </a:gridCol>
                <a:gridCol w="329184">
                  <a:extLst>
                    <a:ext uri="{9D8B030D-6E8A-4147-A177-3AD203B41FA5}">
                      <a16:colId xmlns:a16="http://schemas.microsoft.com/office/drawing/2014/main" val="3593047385"/>
                    </a:ext>
                  </a:extLst>
                </a:gridCol>
                <a:gridCol w="329184">
                  <a:extLst>
                    <a:ext uri="{9D8B030D-6E8A-4147-A177-3AD203B41FA5}">
                      <a16:colId xmlns:a16="http://schemas.microsoft.com/office/drawing/2014/main" val="1217359562"/>
                    </a:ext>
                  </a:extLst>
                </a:gridCol>
                <a:gridCol w="329184">
                  <a:extLst>
                    <a:ext uri="{9D8B030D-6E8A-4147-A177-3AD203B41FA5}">
                      <a16:colId xmlns:a16="http://schemas.microsoft.com/office/drawing/2014/main" val="226271622"/>
                    </a:ext>
                  </a:extLst>
                </a:gridCol>
                <a:gridCol w="329184">
                  <a:extLst>
                    <a:ext uri="{9D8B030D-6E8A-4147-A177-3AD203B41FA5}">
                      <a16:colId xmlns:a16="http://schemas.microsoft.com/office/drawing/2014/main" val="2438111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48430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- 2024-05-06 15:05:18</a:t>
                      </a:r>
                      <a:r>
                        <a:rPr kumimoji="0" lang="de-DE" sz="1000" b="0" i="0" u="none" strike="noStrike" kern="1200" cap="none" spc="0" normalizeH="0" baseline="0" noProof="0">
                          <a:ln>
                            <a:noFill/>
                          </a:ln>
                          <a:solidFill>
                            <a:prstClr val="black"/>
                          </a:solidFill>
                          <a:effectLst/>
                          <a:uLnTx/>
                          <a:uFillTx/>
                          <a:latin typeface="Calibri"/>
                          <a:ea typeface="+mn-ea"/>
                          <a:cs typeface="+mn-cs"/>
                        </a:rPr>
                        <a:t>
 Nervenzusammenbruch in 3... 2... 1... 
#nervenzusammenbruch #deutschememes #itsover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https://quintly-eu-image-storage.s3.amazonaws.com/a81fd7c9d75488e7ecdf1a530b111afa/7d051679f8da40db4119997c9c9e83e8.jpg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8314</a:t>
                      </a:r>
                    </a:p>
                  </a:txBody>
                  <a:tcPr/>
                </a:tc>
                <a:extLst>
                  <a:ext uri="{0D108BD9-81ED-4DB2-BD59-A6C34878D82A}">
                    <a16:rowId xmlns:a16="http://schemas.microsoft.com/office/drawing/2014/main" val="1325168092"/>
                  </a:ext>
                </a:extLst>
              </a:tr>
            </a:tbl>
          </a:graphicData>
        </a:graphic>
      </p:graphicFrame>
      <p:sp>
        <p:nvSpPr>
          <p:cNvPr id="4" name="Text Placeholder 3">
            <a:extLst>
              <a:ext uri="{FF2B5EF4-FFF2-40B4-BE49-F238E27FC236}">
                <a16:creationId xmlns:a16="http://schemas.microsoft.com/office/drawing/2014/main" id="{5E0EFF3F-9711-4081-BD95-CB76998E74D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151786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C7C3-0478-4C21-808A-8813E9B52101}"/>
              </a:ext>
            </a:extLst>
          </p:cNvPr>
          <p:cNvSpPr>
            <a:spLocks noGrp="1"/>
          </p:cNvSpPr>
          <p:nvPr>
            <p:ph type="title"/>
          </p:nvPr>
        </p:nvSpPr>
        <p:spPr/>
        <p:txBody>
          <a:bodyPr/>
          <a:lstStyle/>
          <a:p>
            <a:r>
              <a:rPr lang="de-DE"/>
              <a:t>Instagram Posts: fritz_offiziell | fritz_offiziell - 11 of 26</a:t>
            </a:r>
            <a:endParaRPr lang="en-US"/>
          </a:p>
        </p:txBody>
      </p:sp>
      <p:graphicFrame>
        <p:nvGraphicFramePr>
          <p:cNvPr id="5" name="Table Placeholder 4">
            <a:extLst>
              <a:ext uri="{FF2B5EF4-FFF2-40B4-BE49-F238E27FC236}">
                <a16:creationId xmlns:a16="http://schemas.microsoft.com/office/drawing/2014/main" id="{C426C34B-4526-42F9-A445-95194701B528}"/>
              </a:ext>
            </a:extLst>
          </p:cNvPr>
          <p:cNvGraphicFramePr>
            <a:graphicFrameLocks noGrp="1"/>
          </p:cNvGraphicFramePr>
          <p:nvPr>
            <p:ph type="tbl" sz="quarter" idx="13"/>
            <p:extLst>
              <p:ext uri="{D42A27DB-BD31-4B8C-83A1-F6EECF244321}">
                <p14:modId xmlns:p14="http://schemas.microsoft.com/office/powerpoint/2010/main" val="771945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31215895"/>
                    </a:ext>
                  </a:extLst>
                </a:gridCol>
                <a:gridCol w="740664">
                  <a:extLst>
                    <a:ext uri="{9D8B030D-6E8A-4147-A177-3AD203B41FA5}">
                      <a16:colId xmlns:a16="http://schemas.microsoft.com/office/drawing/2014/main" val="877422473"/>
                    </a:ext>
                  </a:extLst>
                </a:gridCol>
                <a:gridCol w="987552">
                  <a:extLst>
                    <a:ext uri="{9D8B030D-6E8A-4147-A177-3AD203B41FA5}">
                      <a16:colId xmlns:a16="http://schemas.microsoft.com/office/drawing/2014/main" val="201609915"/>
                    </a:ext>
                  </a:extLst>
                </a:gridCol>
                <a:gridCol w="329184">
                  <a:extLst>
                    <a:ext uri="{9D8B030D-6E8A-4147-A177-3AD203B41FA5}">
                      <a16:colId xmlns:a16="http://schemas.microsoft.com/office/drawing/2014/main" val="4033038264"/>
                    </a:ext>
                  </a:extLst>
                </a:gridCol>
                <a:gridCol w="329184">
                  <a:extLst>
                    <a:ext uri="{9D8B030D-6E8A-4147-A177-3AD203B41FA5}">
                      <a16:colId xmlns:a16="http://schemas.microsoft.com/office/drawing/2014/main" val="157745451"/>
                    </a:ext>
                  </a:extLst>
                </a:gridCol>
                <a:gridCol w="329184">
                  <a:extLst>
                    <a:ext uri="{9D8B030D-6E8A-4147-A177-3AD203B41FA5}">
                      <a16:colId xmlns:a16="http://schemas.microsoft.com/office/drawing/2014/main" val="4138617291"/>
                    </a:ext>
                  </a:extLst>
                </a:gridCol>
                <a:gridCol w="329184">
                  <a:extLst>
                    <a:ext uri="{9D8B030D-6E8A-4147-A177-3AD203B41FA5}">
                      <a16:colId xmlns:a16="http://schemas.microsoft.com/office/drawing/2014/main" val="746081206"/>
                    </a:ext>
                  </a:extLst>
                </a:gridCol>
                <a:gridCol w="329184">
                  <a:extLst>
                    <a:ext uri="{9D8B030D-6E8A-4147-A177-3AD203B41FA5}">
                      <a16:colId xmlns:a16="http://schemas.microsoft.com/office/drawing/2014/main" val="312996513"/>
                    </a:ext>
                  </a:extLst>
                </a:gridCol>
                <a:gridCol w="329184">
                  <a:extLst>
                    <a:ext uri="{9D8B030D-6E8A-4147-A177-3AD203B41FA5}">
                      <a16:colId xmlns:a16="http://schemas.microsoft.com/office/drawing/2014/main" val="4201813771"/>
                    </a:ext>
                  </a:extLst>
                </a:gridCol>
                <a:gridCol w="329184">
                  <a:extLst>
                    <a:ext uri="{9D8B030D-6E8A-4147-A177-3AD203B41FA5}">
                      <a16:colId xmlns:a16="http://schemas.microsoft.com/office/drawing/2014/main" val="2208999310"/>
                    </a:ext>
                  </a:extLst>
                </a:gridCol>
                <a:gridCol w="329184">
                  <a:extLst>
                    <a:ext uri="{9D8B030D-6E8A-4147-A177-3AD203B41FA5}">
                      <a16:colId xmlns:a16="http://schemas.microsoft.com/office/drawing/2014/main" val="1727661444"/>
                    </a:ext>
                  </a:extLst>
                </a:gridCol>
                <a:gridCol w="329184">
                  <a:extLst>
                    <a:ext uri="{9D8B030D-6E8A-4147-A177-3AD203B41FA5}">
                      <a16:colId xmlns:a16="http://schemas.microsoft.com/office/drawing/2014/main" val="3286772480"/>
                    </a:ext>
                  </a:extLst>
                </a:gridCol>
                <a:gridCol w="329184">
                  <a:extLst>
                    <a:ext uri="{9D8B030D-6E8A-4147-A177-3AD203B41FA5}">
                      <a16:colId xmlns:a16="http://schemas.microsoft.com/office/drawing/2014/main" val="4101517123"/>
                    </a:ext>
                  </a:extLst>
                </a:gridCol>
                <a:gridCol w="329184">
                  <a:extLst>
                    <a:ext uri="{9D8B030D-6E8A-4147-A177-3AD203B41FA5}">
                      <a16:colId xmlns:a16="http://schemas.microsoft.com/office/drawing/2014/main" val="913274258"/>
                    </a:ext>
                  </a:extLst>
                </a:gridCol>
                <a:gridCol w="329184">
                  <a:extLst>
                    <a:ext uri="{9D8B030D-6E8A-4147-A177-3AD203B41FA5}">
                      <a16:colId xmlns:a16="http://schemas.microsoft.com/office/drawing/2014/main" val="1050611551"/>
                    </a:ext>
                  </a:extLst>
                </a:gridCol>
                <a:gridCol w="329184">
                  <a:extLst>
                    <a:ext uri="{9D8B030D-6E8A-4147-A177-3AD203B41FA5}">
                      <a16:colId xmlns:a16="http://schemas.microsoft.com/office/drawing/2014/main" val="766113674"/>
                    </a:ext>
                  </a:extLst>
                </a:gridCol>
                <a:gridCol w="329184">
                  <a:extLst>
                    <a:ext uri="{9D8B030D-6E8A-4147-A177-3AD203B41FA5}">
                      <a16:colId xmlns:a16="http://schemas.microsoft.com/office/drawing/2014/main" val="259403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243757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- 2024-05-07 15:02:45</a:t>
                      </a:r>
                      <a:r>
                        <a:rPr kumimoji="0" lang="de-DE" sz="1000" b="0" i="0" u="none" strike="noStrike" kern="1200" cap="none" spc="0" normalizeH="0" baseline="0" noProof="0">
                          <a:ln>
                            <a:noFill/>
                          </a:ln>
                          <a:solidFill>
                            <a:prstClr val="black"/>
                          </a:solidFill>
                          <a:effectLst/>
                          <a:uLnTx/>
                          <a:uFillTx/>
                          <a:latin typeface="Calibri"/>
                          <a:ea typeface="+mn-ea"/>
                          <a:cs typeface="+mn-cs"/>
                        </a:rPr>
                        <a:t>
 🤧
#funfacts #körper #wissen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https://quintly-eu-image-storage.s3.amazonaws.com/a81fd7c9d75488e7ecdf1a530b111afa/f601c227b4eca6e5d7cb6334cc5874af.jpg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9796384"/>
                  </a:ext>
                </a:extLst>
              </a:tr>
            </a:tbl>
          </a:graphicData>
        </a:graphic>
      </p:graphicFrame>
      <p:sp>
        <p:nvSpPr>
          <p:cNvPr id="4" name="Text Placeholder 3">
            <a:extLst>
              <a:ext uri="{FF2B5EF4-FFF2-40B4-BE49-F238E27FC236}">
                <a16:creationId xmlns:a16="http://schemas.microsoft.com/office/drawing/2014/main" id="{2C561F15-B289-493F-BCC1-F5A168CCB63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2219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A91B8-6BBF-44E4-8412-6A5EBBB74BBA}"/>
              </a:ext>
            </a:extLst>
          </p:cNvPr>
          <p:cNvSpPr>
            <a:spLocks noGrp="1"/>
          </p:cNvSpPr>
          <p:nvPr>
            <p:ph type="title"/>
          </p:nvPr>
        </p:nvSpPr>
        <p:spPr/>
        <p:txBody>
          <a:bodyPr/>
          <a:lstStyle/>
          <a:p>
            <a:r>
              <a:rPr lang="de-DE"/>
              <a:t>Instagram Posts: fritz_offiziell | fritz_offiziell - 12 of 26</a:t>
            </a:r>
            <a:endParaRPr lang="en-US"/>
          </a:p>
        </p:txBody>
      </p:sp>
      <p:graphicFrame>
        <p:nvGraphicFramePr>
          <p:cNvPr id="5" name="Table Placeholder 4">
            <a:extLst>
              <a:ext uri="{FF2B5EF4-FFF2-40B4-BE49-F238E27FC236}">
                <a16:creationId xmlns:a16="http://schemas.microsoft.com/office/drawing/2014/main" id="{D209258B-4AEA-4D7D-8533-DA34D9BE4684}"/>
              </a:ext>
            </a:extLst>
          </p:cNvPr>
          <p:cNvGraphicFramePr>
            <a:graphicFrameLocks noGrp="1"/>
          </p:cNvGraphicFramePr>
          <p:nvPr>
            <p:ph type="tbl" sz="quarter" idx="13"/>
            <p:extLst>
              <p:ext uri="{D42A27DB-BD31-4B8C-83A1-F6EECF244321}">
                <p14:modId xmlns:p14="http://schemas.microsoft.com/office/powerpoint/2010/main" val="384015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62443998"/>
                    </a:ext>
                  </a:extLst>
                </a:gridCol>
                <a:gridCol w="740664">
                  <a:extLst>
                    <a:ext uri="{9D8B030D-6E8A-4147-A177-3AD203B41FA5}">
                      <a16:colId xmlns:a16="http://schemas.microsoft.com/office/drawing/2014/main" val="1239786755"/>
                    </a:ext>
                  </a:extLst>
                </a:gridCol>
                <a:gridCol w="987552">
                  <a:extLst>
                    <a:ext uri="{9D8B030D-6E8A-4147-A177-3AD203B41FA5}">
                      <a16:colId xmlns:a16="http://schemas.microsoft.com/office/drawing/2014/main" val="552079011"/>
                    </a:ext>
                  </a:extLst>
                </a:gridCol>
                <a:gridCol w="329184">
                  <a:extLst>
                    <a:ext uri="{9D8B030D-6E8A-4147-A177-3AD203B41FA5}">
                      <a16:colId xmlns:a16="http://schemas.microsoft.com/office/drawing/2014/main" val="3355806041"/>
                    </a:ext>
                  </a:extLst>
                </a:gridCol>
                <a:gridCol w="329184">
                  <a:extLst>
                    <a:ext uri="{9D8B030D-6E8A-4147-A177-3AD203B41FA5}">
                      <a16:colId xmlns:a16="http://schemas.microsoft.com/office/drawing/2014/main" val="1285215391"/>
                    </a:ext>
                  </a:extLst>
                </a:gridCol>
                <a:gridCol w="329184">
                  <a:extLst>
                    <a:ext uri="{9D8B030D-6E8A-4147-A177-3AD203B41FA5}">
                      <a16:colId xmlns:a16="http://schemas.microsoft.com/office/drawing/2014/main" val="891872181"/>
                    </a:ext>
                  </a:extLst>
                </a:gridCol>
                <a:gridCol w="329184">
                  <a:extLst>
                    <a:ext uri="{9D8B030D-6E8A-4147-A177-3AD203B41FA5}">
                      <a16:colId xmlns:a16="http://schemas.microsoft.com/office/drawing/2014/main" val="3675806657"/>
                    </a:ext>
                  </a:extLst>
                </a:gridCol>
                <a:gridCol w="329184">
                  <a:extLst>
                    <a:ext uri="{9D8B030D-6E8A-4147-A177-3AD203B41FA5}">
                      <a16:colId xmlns:a16="http://schemas.microsoft.com/office/drawing/2014/main" val="4099969502"/>
                    </a:ext>
                  </a:extLst>
                </a:gridCol>
                <a:gridCol w="329184">
                  <a:extLst>
                    <a:ext uri="{9D8B030D-6E8A-4147-A177-3AD203B41FA5}">
                      <a16:colId xmlns:a16="http://schemas.microsoft.com/office/drawing/2014/main" val="691860554"/>
                    </a:ext>
                  </a:extLst>
                </a:gridCol>
                <a:gridCol w="329184">
                  <a:extLst>
                    <a:ext uri="{9D8B030D-6E8A-4147-A177-3AD203B41FA5}">
                      <a16:colId xmlns:a16="http://schemas.microsoft.com/office/drawing/2014/main" val="4018091320"/>
                    </a:ext>
                  </a:extLst>
                </a:gridCol>
                <a:gridCol w="329184">
                  <a:extLst>
                    <a:ext uri="{9D8B030D-6E8A-4147-A177-3AD203B41FA5}">
                      <a16:colId xmlns:a16="http://schemas.microsoft.com/office/drawing/2014/main" val="2310580987"/>
                    </a:ext>
                  </a:extLst>
                </a:gridCol>
                <a:gridCol w="329184">
                  <a:extLst>
                    <a:ext uri="{9D8B030D-6E8A-4147-A177-3AD203B41FA5}">
                      <a16:colId xmlns:a16="http://schemas.microsoft.com/office/drawing/2014/main" val="1537413603"/>
                    </a:ext>
                  </a:extLst>
                </a:gridCol>
                <a:gridCol w="329184">
                  <a:extLst>
                    <a:ext uri="{9D8B030D-6E8A-4147-A177-3AD203B41FA5}">
                      <a16:colId xmlns:a16="http://schemas.microsoft.com/office/drawing/2014/main" val="2429536317"/>
                    </a:ext>
                  </a:extLst>
                </a:gridCol>
                <a:gridCol w="329184">
                  <a:extLst>
                    <a:ext uri="{9D8B030D-6E8A-4147-A177-3AD203B41FA5}">
                      <a16:colId xmlns:a16="http://schemas.microsoft.com/office/drawing/2014/main" val="4136558557"/>
                    </a:ext>
                  </a:extLst>
                </a:gridCol>
                <a:gridCol w="329184">
                  <a:extLst>
                    <a:ext uri="{9D8B030D-6E8A-4147-A177-3AD203B41FA5}">
                      <a16:colId xmlns:a16="http://schemas.microsoft.com/office/drawing/2014/main" val="701230676"/>
                    </a:ext>
                  </a:extLst>
                </a:gridCol>
                <a:gridCol w="329184">
                  <a:extLst>
                    <a:ext uri="{9D8B030D-6E8A-4147-A177-3AD203B41FA5}">
                      <a16:colId xmlns:a16="http://schemas.microsoft.com/office/drawing/2014/main" val="3269199072"/>
                    </a:ext>
                  </a:extLst>
                </a:gridCol>
                <a:gridCol w="329184">
                  <a:extLst>
                    <a:ext uri="{9D8B030D-6E8A-4147-A177-3AD203B41FA5}">
                      <a16:colId xmlns:a16="http://schemas.microsoft.com/office/drawing/2014/main" val="1583385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9189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fritz_offiziell - 2024-05-09 15:01:59</a:t>
                      </a:r>
                      <a:r>
                        <a:rPr kumimoji="0" lang="en-US" sz="1000" b="0" i="0" u="none" strike="noStrike" kern="1200" cap="none" spc="0" normalizeH="0" baseline="0" noProof="0">
                          <a:ln>
                            <a:noFill/>
                          </a:ln>
                          <a:solidFill>
                            <a:prstClr val="black"/>
                          </a:solidFill>
                          <a:effectLst/>
                          <a:uLnTx/>
                          <a:uFillTx/>
                          <a:latin typeface="Calibri"/>
                          <a:ea typeface="+mn-ea"/>
                          <a:cs typeface="+mn-cs"/>
                        </a:rPr>
                        <a:t>
 Krass! Community-Mitglied Tobias hat die Wildcard ergattert und teilt mit den faberlu-Veteranen @alexstoldt und @lenakupke frische Punchlines aus und es gibt ein Schnurrbart-Battle! Das alles und mehr gibt‘s auf YouTube beim Comedy Kollektiv! 🤝
#comedy #standup #falschaberlustig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https://quintly-eu-image-storage.s3.amazonaws.com/a81fd7c9d75488e7ecdf1a530b111afa/0260a056dd893742e602d3eb983a5a78.jpg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Falsch, aber 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9613</a:t>
                      </a:r>
                    </a:p>
                  </a:txBody>
                  <a:tcPr/>
                </a:tc>
                <a:extLst>
                  <a:ext uri="{0D108BD9-81ED-4DB2-BD59-A6C34878D82A}">
                    <a16:rowId xmlns:a16="http://schemas.microsoft.com/office/drawing/2014/main" val="3491271128"/>
                  </a:ext>
                </a:extLst>
              </a:tr>
            </a:tbl>
          </a:graphicData>
        </a:graphic>
      </p:graphicFrame>
      <p:sp>
        <p:nvSpPr>
          <p:cNvPr id="4" name="Text Placeholder 3">
            <a:extLst>
              <a:ext uri="{FF2B5EF4-FFF2-40B4-BE49-F238E27FC236}">
                <a16:creationId xmlns:a16="http://schemas.microsoft.com/office/drawing/2014/main" id="{036163C9-E330-46AD-9CB4-BA502AD7DA7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45093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6F981-1268-4762-9B6B-58004490381F}"/>
              </a:ext>
            </a:extLst>
          </p:cNvPr>
          <p:cNvSpPr>
            <a:spLocks noGrp="1"/>
          </p:cNvSpPr>
          <p:nvPr>
            <p:ph type="title"/>
          </p:nvPr>
        </p:nvSpPr>
        <p:spPr/>
        <p:txBody>
          <a:bodyPr/>
          <a:lstStyle/>
          <a:p>
            <a:r>
              <a:rPr lang="de-DE"/>
              <a:t>Instagram Posts: fritz_offiziell | fritz_offiziell - 13 of 26</a:t>
            </a:r>
            <a:endParaRPr lang="en-US"/>
          </a:p>
        </p:txBody>
      </p:sp>
      <p:graphicFrame>
        <p:nvGraphicFramePr>
          <p:cNvPr id="5" name="Table Placeholder 4">
            <a:extLst>
              <a:ext uri="{FF2B5EF4-FFF2-40B4-BE49-F238E27FC236}">
                <a16:creationId xmlns:a16="http://schemas.microsoft.com/office/drawing/2014/main" id="{48BBDC17-494C-4D51-B7D6-46D4F3B0694F}"/>
              </a:ext>
            </a:extLst>
          </p:cNvPr>
          <p:cNvGraphicFramePr>
            <a:graphicFrameLocks noGrp="1"/>
          </p:cNvGraphicFramePr>
          <p:nvPr>
            <p:ph type="tbl" sz="quarter" idx="13"/>
            <p:extLst>
              <p:ext uri="{D42A27DB-BD31-4B8C-83A1-F6EECF244321}">
                <p14:modId xmlns:p14="http://schemas.microsoft.com/office/powerpoint/2010/main" val="243911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59791531"/>
                    </a:ext>
                  </a:extLst>
                </a:gridCol>
                <a:gridCol w="740664">
                  <a:extLst>
                    <a:ext uri="{9D8B030D-6E8A-4147-A177-3AD203B41FA5}">
                      <a16:colId xmlns:a16="http://schemas.microsoft.com/office/drawing/2014/main" val="3835391732"/>
                    </a:ext>
                  </a:extLst>
                </a:gridCol>
                <a:gridCol w="987552">
                  <a:extLst>
                    <a:ext uri="{9D8B030D-6E8A-4147-A177-3AD203B41FA5}">
                      <a16:colId xmlns:a16="http://schemas.microsoft.com/office/drawing/2014/main" val="1398223076"/>
                    </a:ext>
                  </a:extLst>
                </a:gridCol>
                <a:gridCol w="329184">
                  <a:extLst>
                    <a:ext uri="{9D8B030D-6E8A-4147-A177-3AD203B41FA5}">
                      <a16:colId xmlns:a16="http://schemas.microsoft.com/office/drawing/2014/main" val="667183491"/>
                    </a:ext>
                  </a:extLst>
                </a:gridCol>
                <a:gridCol w="329184">
                  <a:extLst>
                    <a:ext uri="{9D8B030D-6E8A-4147-A177-3AD203B41FA5}">
                      <a16:colId xmlns:a16="http://schemas.microsoft.com/office/drawing/2014/main" val="1798564352"/>
                    </a:ext>
                  </a:extLst>
                </a:gridCol>
                <a:gridCol w="329184">
                  <a:extLst>
                    <a:ext uri="{9D8B030D-6E8A-4147-A177-3AD203B41FA5}">
                      <a16:colId xmlns:a16="http://schemas.microsoft.com/office/drawing/2014/main" val="1666419704"/>
                    </a:ext>
                  </a:extLst>
                </a:gridCol>
                <a:gridCol w="329184">
                  <a:extLst>
                    <a:ext uri="{9D8B030D-6E8A-4147-A177-3AD203B41FA5}">
                      <a16:colId xmlns:a16="http://schemas.microsoft.com/office/drawing/2014/main" val="2360619559"/>
                    </a:ext>
                  </a:extLst>
                </a:gridCol>
                <a:gridCol w="329184">
                  <a:extLst>
                    <a:ext uri="{9D8B030D-6E8A-4147-A177-3AD203B41FA5}">
                      <a16:colId xmlns:a16="http://schemas.microsoft.com/office/drawing/2014/main" val="51466390"/>
                    </a:ext>
                  </a:extLst>
                </a:gridCol>
                <a:gridCol w="329184">
                  <a:extLst>
                    <a:ext uri="{9D8B030D-6E8A-4147-A177-3AD203B41FA5}">
                      <a16:colId xmlns:a16="http://schemas.microsoft.com/office/drawing/2014/main" val="4191682443"/>
                    </a:ext>
                  </a:extLst>
                </a:gridCol>
                <a:gridCol w="329184">
                  <a:extLst>
                    <a:ext uri="{9D8B030D-6E8A-4147-A177-3AD203B41FA5}">
                      <a16:colId xmlns:a16="http://schemas.microsoft.com/office/drawing/2014/main" val="1790886228"/>
                    </a:ext>
                  </a:extLst>
                </a:gridCol>
                <a:gridCol w="329184">
                  <a:extLst>
                    <a:ext uri="{9D8B030D-6E8A-4147-A177-3AD203B41FA5}">
                      <a16:colId xmlns:a16="http://schemas.microsoft.com/office/drawing/2014/main" val="2794218782"/>
                    </a:ext>
                  </a:extLst>
                </a:gridCol>
                <a:gridCol w="329184">
                  <a:extLst>
                    <a:ext uri="{9D8B030D-6E8A-4147-A177-3AD203B41FA5}">
                      <a16:colId xmlns:a16="http://schemas.microsoft.com/office/drawing/2014/main" val="407820698"/>
                    </a:ext>
                  </a:extLst>
                </a:gridCol>
                <a:gridCol w="329184">
                  <a:extLst>
                    <a:ext uri="{9D8B030D-6E8A-4147-A177-3AD203B41FA5}">
                      <a16:colId xmlns:a16="http://schemas.microsoft.com/office/drawing/2014/main" val="3129433104"/>
                    </a:ext>
                  </a:extLst>
                </a:gridCol>
                <a:gridCol w="329184">
                  <a:extLst>
                    <a:ext uri="{9D8B030D-6E8A-4147-A177-3AD203B41FA5}">
                      <a16:colId xmlns:a16="http://schemas.microsoft.com/office/drawing/2014/main" val="2158953101"/>
                    </a:ext>
                  </a:extLst>
                </a:gridCol>
                <a:gridCol w="329184">
                  <a:extLst>
                    <a:ext uri="{9D8B030D-6E8A-4147-A177-3AD203B41FA5}">
                      <a16:colId xmlns:a16="http://schemas.microsoft.com/office/drawing/2014/main" val="3864160459"/>
                    </a:ext>
                  </a:extLst>
                </a:gridCol>
                <a:gridCol w="329184">
                  <a:extLst>
                    <a:ext uri="{9D8B030D-6E8A-4147-A177-3AD203B41FA5}">
                      <a16:colId xmlns:a16="http://schemas.microsoft.com/office/drawing/2014/main" val="113136231"/>
                    </a:ext>
                  </a:extLst>
                </a:gridCol>
                <a:gridCol w="329184">
                  <a:extLst>
                    <a:ext uri="{9D8B030D-6E8A-4147-A177-3AD203B41FA5}">
                      <a16:colId xmlns:a16="http://schemas.microsoft.com/office/drawing/2014/main" val="158241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38015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- 2024-05-11 14:30:39</a:t>
                      </a:r>
                      <a:r>
                        <a:rPr kumimoji="0" lang="de-DE" sz="1000" b="0" i="0" u="none" strike="noStrike" kern="1200" cap="none" spc="0" normalizeH="0" baseline="0" noProof="0">
                          <a:ln>
                            <a:noFill/>
                          </a:ln>
                          <a:solidFill>
                            <a:prstClr val="black"/>
                          </a:solidFill>
                          <a:effectLst/>
                          <a:uLnTx/>
                          <a:uFillTx/>
                          <a:latin typeface="Calibri"/>
                          <a:ea typeface="+mn-ea"/>
                          <a:cs typeface="+mn-cs"/>
                        </a:rPr>
                        <a:t>
 🧐
#doppelgänger #double #wissen #wissenswert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https://quintly-eu-image-storage.s3.amazonaws.com/a81fd7c9d75488e7ecdf1a530b111afa/c35f7899058d18af103065a46756c765.jpg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16832651"/>
                  </a:ext>
                </a:extLst>
              </a:tr>
            </a:tbl>
          </a:graphicData>
        </a:graphic>
      </p:graphicFrame>
      <p:sp>
        <p:nvSpPr>
          <p:cNvPr id="4" name="Text Placeholder 3">
            <a:extLst>
              <a:ext uri="{FF2B5EF4-FFF2-40B4-BE49-F238E27FC236}">
                <a16:creationId xmlns:a16="http://schemas.microsoft.com/office/drawing/2014/main" id="{331C0BEF-EE1E-457A-8EFF-B356A2D2EF9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8025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3D373-BCF8-4A8D-916B-6659E1670792}"/>
              </a:ext>
            </a:extLst>
          </p:cNvPr>
          <p:cNvSpPr>
            <a:spLocks noGrp="1"/>
          </p:cNvSpPr>
          <p:nvPr>
            <p:ph type="title"/>
          </p:nvPr>
        </p:nvSpPr>
        <p:spPr/>
        <p:txBody>
          <a:bodyPr/>
          <a:lstStyle/>
          <a:p>
            <a:r>
              <a:rPr lang="de-DE"/>
              <a:t>Instagram Posts: fritz_offiziell | fritz_offiziell - 14 of 26</a:t>
            </a:r>
            <a:endParaRPr lang="en-US"/>
          </a:p>
        </p:txBody>
      </p:sp>
      <p:graphicFrame>
        <p:nvGraphicFramePr>
          <p:cNvPr id="5" name="Table Placeholder 4">
            <a:extLst>
              <a:ext uri="{FF2B5EF4-FFF2-40B4-BE49-F238E27FC236}">
                <a16:creationId xmlns:a16="http://schemas.microsoft.com/office/drawing/2014/main" id="{2949984F-8709-4A87-B21C-9BA090B17B80}"/>
              </a:ext>
            </a:extLst>
          </p:cNvPr>
          <p:cNvGraphicFramePr>
            <a:graphicFrameLocks noGrp="1"/>
          </p:cNvGraphicFramePr>
          <p:nvPr>
            <p:ph type="tbl" sz="quarter" idx="13"/>
            <p:extLst>
              <p:ext uri="{D42A27DB-BD31-4B8C-83A1-F6EECF244321}">
                <p14:modId xmlns:p14="http://schemas.microsoft.com/office/powerpoint/2010/main" val="2692135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80334064"/>
                    </a:ext>
                  </a:extLst>
                </a:gridCol>
                <a:gridCol w="740664">
                  <a:extLst>
                    <a:ext uri="{9D8B030D-6E8A-4147-A177-3AD203B41FA5}">
                      <a16:colId xmlns:a16="http://schemas.microsoft.com/office/drawing/2014/main" val="1316010807"/>
                    </a:ext>
                  </a:extLst>
                </a:gridCol>
                <a:gridCol w="987552">
                  <a:extLst>
                    <a:ext uri="{9D8B030D-6E8A-4147-A177-3AD203B41FA5}">
                      <a16:colId xmlns:a16="http://schemas.microsoft.com/office/drawing/2014/main" val="4113716053"/>
                    </a:ext>
                  </a:extLst>
                </a:gridCol>
                <a:gridCol w="329184">
                  <a:extLst>
                    <a:ext uri="{9D8B030D-6E8A-4147-A177-3AD203B41FA5}">
                      <a16:colId xmlns:a16="http://schemas.microsoft.com/office/drawing/2014/main" val="4031282631"/>
                    </a:ext>
                  </a:extLst>
                </a:gridCol>
                <a:gridCol w="329184">
                  <a:extLst>
                    <a:ext uri="{9D8B030D-6E8A-4147-A177-3AD203B41FA5}">
                      <a16:colId xmlns:a16="http://schemas.microsoft.com/office/drawing/2014/main" val="496967754"/>
                    </a:ext>
                  </a:extLst>
                </a:gridCol>
                <a:gridCol w="329184">
                  <a:extLst>
                    <a:ext uri="{9D8B030D-6E8A-4147-A177-3AD203B41FA5}">
                      <a16:colId xmlns:a16="http://schemas.microsoft.com/office/drawing/2014/main" val="1446966682"/>
                    </a:ext>
                  </a:extLst>
                </a:gridCol>
                <a:gridCol w="329184">
                  <a:extLst>
                    <a:ext uri="{9D8B030D-6E8A-4147-A177-3AD203B41FA5}">
                      <a16:colId xmlns:a16="http://schemas.microsoft.com/office/drawing/2014/main" val="2429191365"/>
                    </a:ext>
                  </a:extLst>
                </a:gridCol>
                <a:gridCol w="329184">
                  <a:extLst>
                    <a:ext uri="{9D8B030D-6E8A-4147-A177-3AD203B41FA5}">
                      <a16:colId xmlns:a16="http://schemas.microsoft.com/office/drawing/2014/main" val="1370254621"/>
                    </a:ext>
                  </a:extLst>
                </a:gridCol>
                <a:gridCol w="329184">
                  <a:extLst>
                    <a:ext uri="{9D8B030D-6E8A-4147-A177-3AD203B41FA5}">
                      <a16:colId xmlns:a16="http://schemas.microsoft.com/office/drawing/2014/main" val="2422743846"/>
                    </a:ext>
                  </a:extLst>
                </a:gridCol>
                <a:gridCol w="329184">
                  <a:extLst>
                    <a:ext uri="{9D8B030D-6E8A-4147-A177-3AD203B41FA5}">
                      <a16:colId xmlns:a16="http://schemas.microsoft.com/office/drawing/2014/main" val="2300654397"/>
                    </a:ext>
                  </a:extLst>
                </a:gridCol>
                <a:gridCol w="329184">
                  <a:extLst>
                    <a:ext uri="{9D8B030D-6E8A-4147-A177-3AD203B41FA5}">
                      <a16:colId xmlns:a16="http://schemas.microsoft.com/office/drawing/2014/main" val="3724092806"/>
                    </a:ext>
                  </a:extLst>
                </a:gridCol>
                <a:gridCol w="329184">
                  <a:extLst>
                    <a:ext uri="{9D8B030D-6E8A-4147-A177-3AD203B41FA5}">
                      <a16:colId xmlns:a16="http://schemas.microsoft.com/office/drawing/2014/main" val="3723027798"/>
                    </a:ext>
                  </a:extLst>
                </a:gridCol>
                <a:gridCol w="329184">
                  <a:extLst>
                    <a:ext uri="{9D8B030D-6E8A-4147-A177-3AD203B41FA5}">
                      <a16:colId xmlns:a16="http://schemas.microsoft.com/office/drawing/2014/main" val="2690621151"/>
                    </a:ext>
                  </a:extLst>
                </a:gridCol>
                <a:gridCol w="329184">
                  <a:extLst>
                    <a:ext uri="{9D8B030D-6E8A-4147-A177-3AD203B41FA5}">
                      <a16:colId xmlns:a16="http://schemas.microsoft.com/office/drawing/2014/main" val="2815610039"/>
                    </a:ext>
                  </a:extLst>
                </a:gridCol>
                <a:gridCol w="329184">
                  <a:extLst>
                    <a:ext uri="{9D8B030D-6E8A-4147-A177-3AD203B41FA5}">
                      <a16:colId xmlns:a16="http://schemas.microsoft.com/office/drawing/2014/main" val="398306755"/>
                    </a:ext>
                  </a:extLst>
                </a:gridCol>
                <a:gridCol w="329184">
                  <a:extLst>
                    <a:ext uri="{9D8B030D-6E8A-4147-A177-3AD203B41FA5}">
                      <a16:colId xmlns:a16="http://schemas.microsoft.com/office/drawing/2014/main" val="1542135603"/>
                    </a:ext>
                  </a:extLst>
                </a:gridCol>
                <a:gridCol w="329184">
                  <a:extLst>
                    <a:ext uri="{9D8B030D-6E8A-4147-A177-3AD203B41FA5}">
                      <a16:colId xmlns:a16="http://schemas.microsoft.com/office/drawing/2014/main" val="842109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21830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- 2024-05-12 14:35:14</a:t>
                      </a:r>
                      <a:r>
                        <a:rPr kumimoji="0" lang="de-DE" sz="1000" b="0" i="0" u="none" strike="noStrike" kern="1200" cap="none" spc="0" normalizeH="0" baseline="0" noProof="0">
                          <a:ln>
                            <a:noFill/>
                          </a:ln>
                          <a:solidFill>
                            <a:prstClr val="black"/>
                          </a:solidFill>
                          <a:effectLst/>
                          <a:uLnTx/>
                          <a:uFillTx/>
                          <a:latin typeface="Calibri"/>
                          <a:ea typeface="+mn-ea"/>
                          <a:cs typeface="+mn-cs"/>
                        </a:rPr>
                        <a:t>
 Habt ihr schon die neue Folge "Falsch aber Lustig" gesehen? Diesmal mit dabei Wildcard Gewinner Tobias, "Der Typ vor den Autohäusern" @alexstoldt und die "dutzende" @lenakupke . Die ganze Folge gibt es wie immer auf dem YouTube Kanal vom Comedy Kollektiv. 
#falschaberlustig #standup #standupcomedy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https://quintly-eu-image-storage.s3.amazonaws.com/a81fd7c9d75488e7ecdf1a530b111afa/124f6abd595ef9426771ca191d25d839.jpg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Falsch, aber 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10086</a:t>
                      </a:r>
                    </a:p>
                  </a:txBody>
                  <a:tcPr/>
                </a:tc>
                <a:extLst>
                  <a:ext uri="{0D108BD9-81ED-4DB2-BD59-A6C34878D82A}">
                    <a16:rowId xmlns:a16="http://schemas.microsoft.com/office/drawing/2014/main" val="363592991"/>
                  </a:ext>
                </a:extLst>
              </a:tr>
            </a:tbl>
          </a:graphicData>
        </a:graphic>
      </p:graphicFrame>
      <p:sp>
        <p:nvSpPr>
          <p:cNvPr id="4" name="Text Placeholder 3">
            <a:extLst>
              <a:ext uri="{FF2B5EF4-FFF2-40B4-BE49-F238E27FC236}">
                <a16:creationId xmlns:a16="http://schemas.microsoft.com/office/drawing/2014/main" id="{AC8510E5-2C6E-4042-BAE0-7D1CA258E5A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92446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20AAE-6FA1-4724-9AF1-EF15CBA4D9DD}"/>
              </a:ext>
            </a:extLst>
          </p:cNvPr>
          <p:cNvSpPr>
            <a:spLocks noGrp="1"/>
          </p:cNvSpPr>
          <p:nvPr>
            <p:ph type="title"/>
          </p:nvPr>
        </p:nvSpPr>
        <p:spPr/>
        <p:txBody>
          <a:bodyPr/>
          <a:lstStyle/>
          <a:p>
            <a:r>
              <a:rPr lang="de-DE"/>
              <a:t>Instagram Posts: fritz_offiziell | fritz_offiziell - 15 of 26</a:t>
            </a:r>
            <a:endParaRPr lang="en-US"/>
          </a:p>
        </p:txBody>
      </p:sp>
      <p:graphicFrame>
        <p:nvGraphicFramePr>
          <p:cNvPr id="5" name="Table Placeholder 4">
            <a:extLst>
              <a:ext uri="{FF2B5EF4-FFF2-40B4-BE49-F238E27FC236}">
                <a16:creationId xmlns:a16="http://schemas.microsoft.com/office/drawing/2014/main" id="{C9CE8F7C-BD30-4027-9E11-16DE3FF0C0F7}"/>
              </a:ext>
            </a:extLst>
          </p:cNvPr>
          <p:cNvGraphicFramePr>
            <a:graphicFrameLocks noGrp="1"/>
          </p:cNvGraphicFramePr>
          <p:nvPr>
            <p:ph type="tbl" sz="quarter" idx="13"/>
            <p:extLst>
              <p:ext uri="{D42A27DB-BD31-4B8C-83A1-F6EECF244321}">
                <p14:modId xmlns:p14="http://schemas.microsoft.com/office/powerpoint/2010/main" val="144068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44827399"/>
                    </a:ext>
                  </a:extLst>
                </a:gridCol>
                <a:gridCol w="740664">
                  <a:extLst>
                    <a:ext uri="{9D8B030D-6E8A-4147-A177-3AD203B41FA5}">
                      <a16:colId xmlns:a16="http://schemas.microsoft.com/office/drawing/2014/main" val="533320610"/>
                    </a:ext>
                  </a:extLst>
                </a:gridCol>
                <a:gridCol w="987552">
                  <a:extLst>
                    <a:ext uri="{9D8B030D-6E8A-4147-A177-3AD203B41FA5}">
                      <a16:colId xmlns:a16="http://schemas.microsoft.com/office/drawing/2014/main" val="1495879848"/>
                    </a:ext>
                  </a:extLst>
                </a:gridCol>
                <a:gridCol w="329184">
                  <a:extLst>
                    <a:ext uri="{9D8B030D-6E8A-4147-A177-3AD203B41FA5}">
                      <a16:colId xmlns:a16="http://schemas.microsoft.com/office/drawing/2014/main" val="2562742028"/>
                    </a:ext>
                  </a:extLst>
                </a:gridCol>
                <a:gridCol w="329184">
                  <a:extLst>
                    <a:ext uri="{9D8B030D-6E8A-4147-A177-3AD203B41FA5}">
                      <a16:colId xmlns:a16="http://schemas.microsoft.com/office/drawing/2014/main" val="3080015033"/>
                    </a:ext>
                  </a:extLst>
                </a:gridCol>
                <a:gridCol w="329184">
                  <a:extLst>
                    <a:ext uri="{9D8B030D-6E8A-4147-A177-3AD203B41FA5}">
                      <a16:colId xmlns:a16="http://schemas.microsoft.com/office/drawing/2014/main" val="880610424"/>
                    </a:ext>
                  </a:extLst>
                </a:gridCol>
                <a:gridCol w="329184">
                  <a:extLst>
                    <a:ext uri="{9D8B030D-6E8A-4147-A177-3AD203B41FA5}">
                      <a16:colId xmlns:a16="http://schemas.microsoft.com/office/drawing/2014/main" val="1746945078"/>
                    </a:ext>
                  </a:extLst>
                </a:gridCol>
                <a:gridCol w="329184">
                  <a:extLst>
                    <a:ext uri="{9D8B030D-6E8A-4147-A177-3AD203B41FA5}">
                      <a16:colId xmlns:a16="http://schemas.microsoft.com/office/drawing/2014/main" val="3446326601"/>
                    </a:ext>
                  </a:extLst>
                </a:gridCol>
                <a:gridCol w="329184">
                  <a:extLst>
                    <a:ext uri="{9D8B030D-6E8A-4147-A177-3AD203B41FA5}">
                      <a16:colId xmlns:a16="http://schemas.microsoft.com/office/drawing/2014/main" val="1141910761"/>
                    </a:ext>
                  </a:extLst>
                </a:gridCol>
                <a:gridCol w="329184">
                  <a:extLst>
                    <a:ext uri="{9D8B030D-6E8A-4147-A177-3AD203B41FA5}">
                      <a16:colId xmlns:a16="http://schemas.microsoft.com/office/drawing/2014/main" val="211181253"/>
                    </a:ext>
                  </a:extLst>
                </a:gridCol>
                <a:gridCol w="329184">
                  <a:extLst>
                    <a:ext uri="{9D8B030D-6E8A-4147-A177-3AD203B41FA5}">
                      <a16:colId xmlns:a16="http://schemas.microsoft.com/office/drawing/2014/main" val="495763114"/>
                    </a:ext>
                  </a:extLst>
                </a:gridCol>
                <a:gridCol w="329184">
                  <a:extLst>
                    <a:ext uri="{9D8B030D-6E8A-4147-A177-3AD203B41FA5}">
                      <a16:colId xmlns:a16="http://schemas.microsoft.com/office/drawing/2014/main" val="2115107954"/>
                    </a:ext>
                  </a:extLst>
                </a:gridCol>
                <a:gridCol w="329184">
                  <a:extLst>
                    <a:ext uri="{9D8B030D-6E8A-4147-A177-3AD203B41FA5}">
                      <a16:colId xmlns:a16="http://schemas.microsoft.com/office/drawing/2014/main" val="2662599558"/>
                    </a:ext>
                  </a:extLst>
                </a:gridCol>
                <a:gridCol w="329184">
                  <a:extLst>
                    <a:ext uri="{9D8B030D-6E8A-4147-A177-3AD203B41FA5}">
                      <a16:colId xmlns:a16="http://schemas.microsoft.com/office/drawing/2014/main" val="2690526100"/>
                    </a:ext>
                  </a:extLst>
                </a:gridCol>
                <a:gridCol w="329184">
                  <a:extLst>
                    <a:ext uri="{9D8B030D-6E8A-4147-A177-3AD203B41FA5}">
                      <a16:colId xmlns:a16="http://schemas.microsoft.com/office/drawing/2014/main" val="532928063"/>
                    </a:ext>
                  </a:extLst>
                </a:gridCol>
                <a:gridCol w="329184">
                  <a:extLst>
                    <a:ext uri="{9D8B030D-6E8A-4147-A177-3AD203B41FA5}">
                      <a16:colId xmlns:a16="http://schemas.microsoft.com/office/drawing/2014/main" val="3185694036"/>
                    </a:ext>
                  </a:extLst>
                </a:gridCol>
                <a:gridCol w="329184">
                  <a:extLst>
                    <a:ext uri="{9D8B030D-6E8A-4147-A177-3AD203B41FA5}">
                      <a16:colId xmlns:a16="http://schemas.microsoft.com/office/drawing/2014/main" val="2361908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184605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- 2024-05-13 15:50:20</a:t>
                      </a:r>
                      <a:r>
                        <a:rPr kumimoji="0" lang="de-DE" sz="1000" b="0" i="0" u="none" strike="noStrike" kern="1200" cap="none" spc="0" normalizeH="0" baseline="0" noProof="0">
                          <a:ln>
                            <a:noFill/>
                          </a:ln>
                          <a:solidFill>
                            <a:prstClr val="black"/>
                          </a:solidFill>
                          <a:effectLst/>
                          <a:uLnTx/>
                          <a:uFillTx/>
                          <a:latin typeface="Calibri"/>
                          <a:ea typeface="+mn-ea"/>
                          <a:cs typeface="+mn-cs"/>
                        </a:rPr>
                        <a:t>
 Fürs nächste Wochenende schon mal nen Kredit aufnehmen 👍
#feiern #deutschememes #clubmemes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https://quintly-eu-image-storage.s3.amazonaws.com/a81fd7c9d75488e7ecdf1a530b111afa/ce78429d24b98b06cba8b82294c4da4a.jpg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4492</a:t>
                      </a:r>
                    </a:p>
                  </a:txBody>
                  <a:tcPr/>
                </a:tc>
                <a:extLst>
                  <a:ext uri="{0D108BD9-81ED-4DB2-BD59-A6C34878D82A}">
                    <a16:rowId xmlns:a16="http://schemas.microsoft.com/office/drawing/2014/main" val="1676715122"/>
                  </a:ext>
                </a:extLst>
              </a:tr>
            </a:tbl>
          </a:graphicData>
        </a:graphic>
      </p:graphicFrame>
      <p:sp>
        <p:nvSpPr>
          <p:cNvPr id="4" name="Text Placeholder 3">
            <a:extLst>
              <a:ext uri="{FF2B5EF4-FFF2-40B4-BE49-F238E27FC236}">
                <a16:creationId xmlns:a16="http://schemas.microsoft.com/office/drawing/2014/main" id="{EC9D8A79-7F52-4662-9441-53FE219BBB1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58269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9523-6FC0-4398-B875-ABC69CBFC3BB}"/>
              </a:ext>
            </a:extLst>
          </p:cNvPr>
          <p:cNvSpPr>
            <a:spLocks noGrp="1"/>
          </p:cNvSpPr>
          <p:nvPr>
            <p:ph type="title"/>
          </p:nvPr>
        </p:nvSpPr>
        <p:spPr/>
        <p:txBody>
          <a:bodyPr/>
          <a:lstStyle/>
          <a:p>
            <a:r>
              <a:rPr lang="de-DE"/>
              <a:t>Instagram Posts: fritz_offiziell | fritz_offiziell - 16 of 26</a:t>
            </a:r>
            <a:endParaRPr lang="en-US"/>
          </a:p>
        </p:txBody>
      </p:sp>
      <p:graphicFrame>
        <p:nvGraphicFramePr>
          <p:cNvPr id="5" name="Table Placeholder 4">
            <a:extLst>
              <a:ext uri="{FF2B5EF4-FFF2-40B4-BE49-F238E27FC236}">
                <a16:creationId xmlns:a16="http://schemas.microsoft.com/office/drawing/2014/main" id="{072398EC-58F4-4C8C-B1BB-AC11EC0DF199}"/>
              </a:ext>
            </a:extLst>
          </p:cNvPr>
          <p:cNvGraphicFramePr>
            <a:graphicFrameLocks noGrp="1"/>
          </p:cNvGraphicFramePr>
          <p:nvPr>
            <p:ph type="tbl" sz="quarter" idx="13"/>
            <p:extLst>
              <p:ext uri="{D42A27DB-BD31-4B8C-83A1-F6EECF244321}">
                <p14:modId xmlns:p14="http://schemas.microsoft.com/office/powerpoint/2010/main" val="26931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70756062"/>
                    </a:ext>
                  </a:extLst>
                </a:gridCol>
                <a:gridCol w="740664">
                  <a:extLst>
                    <a:ext uri="{9D8B030D-6E8A-4147-A177-3AD203B41FA5}">
                      <a16:colId xmlns:a16="http://schemas.microsoft.com/office/drawing/2014/main" val="2603551580"/>
                    </a:ext>
                  </a:extLst>
                </a:gridCol>
                <a:gridCol w="987552">
                  <a:extLst>
                    <a:ext uri="{9D8B030D-6E8A-4147-A177-3AD203B41FA5}">
                      <a16:colId xmlns:a16="http://schemas.microsoft.com/office/drawing/2014/main" val="1469740677"/>
                    </a:ext>
                  </a:extLst>
                </a:gridCol>
                <a:gridCol w="329184">
                  <a:extLst>
                    <a:ext uri="{9D8B030D-6E8A-4147-A177-3AD203B41FA5}">
                      <a16:colId xmlns:a16="http://schemas.microsoft.com/office/drawing/2014/main" val="2976656288"/>
                    </a:ext>
                  </a:extLst>
                </a:gridCol>
                <a:gridCol w="329184">
                  <a:extLst>
                    <a:ext uri="{9D8B030D-6E8A-4147-A177-3AD203B41FA5}">
                      <a16:colId xmlns:a16="http://schemas.microsoft.com/office/drawing/2014/main" val="1983946110"/>
                    </a:ext>
                  </a:extLst>
                </a:gridCol>
                <a:gridCol w="329184">
                  <a:extLst>
                    <a:ext uri="{9D8B030D-6E8A-4147-A177-3AD203B41FA5}">
                      <a16:colId xmlns:a16="http://schemas.microsoft.com/office/drawing/2014/main" val="1913239225"/>
                    </a:ext>
                  </a:extLst>
                </a:gridCol>
                <a:gridCol w="329184">
                  <a:extLst>
                    <a:ext uri="{9D8B030D-6E8A-4147-A177-3AD203B41FA5}">
                      <a16:colId xmlns:a16="http://schemas.microsoft.com/office/drawing/2014/main" val="2343798098"/>
                    </a:ext>
                  </a:extLst>
                </a:gridCol>
                <a:gridCol w="329184">
                  <a:extLst>
                    <a:ext uri="{9D8B030D-6E8A-4147-A177-3AD203B41FA5}">
                      <a16:colId xmlns:a16="http://schemas.microsoft.com/office/drawing/2014/main" val="482257776"/>
                    </a:ext>
                  </a:extLst>
                </a:gridCol>
                <a:gridCol w="329184">
                  <a:extLst>
                    <a:ext uri="{9D8B030D-6E8A-4147-A177-3AD203B41FA5}">
                      <a16:colId xmlns:a16="http://schemas.microsoft.com/office/drawing/2014/main" val="885895050"/>
                    </a:ext>
                  </a:extLst>
                </a:gridCol>
                <a:gridCol w="329184">
                  <a:extLst>
                    <a:ext uri="{9D8B030D-6E8A-4147-A177-3AD203B41FA5}">
                      <a16:colId xmlns:a16="http://schemas.microsoft.com/office/drawing/2014/main" val="1680830735"/>
                    </a:ext>
                  </a:extLst>
                </a:gridCol>
                <a:gridCol w="329184">
                  <a:extLst>
                    <a:ext uri="{9D8B030D-6E8A-4147-A177-3AD203B41FA5}">
                      <a16:colId xmlns:a16="http://schemas.microsoft.com/office/drawing/2014/main" val="2331601086"/>
                    </a:ext>
                  </a:extLst>
                </a:gridCol>
                <a:gridCol w="329184">
                  <a:extLst>
                    <a:ext uri="{9D8B030D-6E8A-4147-A177-3AD203B41FA5}">
                      <a16:colId xmlns:a16="http://schemas.microsoft.com/office/drawing/2014/main" val="437059622"/>
                    </a:ext>
                  </a:extLst>
                </a:gridCol>
                <a:gridCol w="329184">
                  <a:extLst>
                    <a:ext uri="{9D8B030D-6E8A-4147-A177-3AD203B41FA5}">
                      <a16:colId xmlns:a16="http://schemas.microsoft.com/office/drawing/2014/main" val="47072840"/>
                    </a:ext>
                  </a:extLst>
                </a:gridCol>
                <a:gridCol w="329184">
                  <a:extLst>
                    <a:ext uri="{9D8B030D-6E8A-4147-A177-3AD203B41FA5}">
                      <a16:colId xmlns:a16="http://schemas.microsoft.com/office/drawing/2014/main" val="3350418317"/>
                    </a:ext>
                  </a:extLst>
                </a:gridCol>
                <a:gridCol w="329184">
                  <a:extLst>
                    <a:ext uri="{9D8B030D-6E8A-4147-A177-3AD203B41FA5}">
                      <a16:colId xmlns:a16="http://schemas.microsoft.com/office/drawing/2014/main" val="2353395852"/>
                    </a:ext>
                  </a:extLst>
                </a:gridCol>
                <a:gridCol w="329184">
                  <a:extLst>
                    <a:ext uri="{9D8B030D-6E8A-4147-A177-3AD203B41FA5}">
                      <a16:colId xmlns:a16="http://schemas.microsoft.com/office/drawing/2014/main" val="4069725253"/>
                    </a:ext>
                  </a:extLst>
                </a:gridCol>
                <a:gridCol w="329184">
                  <a:extLst>
                    <a:ext uri="{9D8B030D-6E8A-4147-A177-3AD203B41FA5}">
                      <a16:colId xmlns:a16="http://schemas.microsoft.com/office/drawing/2014/main" val="621880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184896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- 2024-05-14 16:09:46</a:t>
                      </a:r>
                      <a:r>
                        <a:rPr kumimoji="0" lang="de-DE" sz="1000" b="0" i="0" u="none" strike="noStrike" kern="1200" cap="none" spc="0" normalizeH="0" baseline="0" noProof="0">
                          <a:ln>
                            <a:noFill/>
                          </a:ln>
                          <a:solidFill>
                            <a:prstClr val="black"/>
                          </a:solidFill>
                          <a:effectLst/>
                          <a:uLnTx/>
                          <a:uFillTx/>
                          <a:latin typeface="Calibri"/>
                          <a:ea typeface="+mn-ea"/>
                          <a:cs typeface="+mn-cs"/>
                        </a:rPr>
                        <a:t>
 Bssssstttt 🪰
#sommer #funfacts #wissen #mücken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https://quintly-eu-image-storage.s3.amazonaws.com/a81fd7c9d75488e7ecdf1a530b111afa/cce2a5d7cd14f6c63c11814221276094.jpg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027376"/>
                  </a:ext>
                </a:extLst>
              </a:tr>
            </a:tbl>
          </a:graphicData>
        </a:graphic>
      </p:graphicFrame>
      <p:sp>
        <p:nvSpPr>
          <p:cNvPr id="4" name="Text Placeholder 3">
            <a:extLst>
              <a:ext uri="{FF2B5EF4-FFF2-40B4-BE49-F238E27FC236}">
                <a16:creationId xmlns:a16="http://schemas.microsoft.com/office/drawing/2014/main" id="{44DFCEAE-68F9-47D9-A527-11C83FEB847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11420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19511-A4F4-4158-BADC-989EF3CC773E}"/>
              </a:ext>
            </a:extLst>
          </p:cNvPr>
          <p:cNvSpPr>
            <a:spLocks noGrp="1"/>
          </p:cNvSpPr>
          <p:nvPr>
            <p:ph type="title"/>
          </p:nvPr>
        </p:nvSpPr>
        <p:spPr/>
        <p:txBody>
          <a:bodyPr/>
          <a:lstStyle/>
          <a:p>
            <a:r>
              <a:rPr lang="de-DE"/>
              <a:t>Instagram Posts: fritz_offiziell | fritz_offiziell - 17 of 26</a:t>
            </a:r>
            <a:endParaRPr lang="en-US"/>
          </a:p>
        </p:txBody>
      </p:sp>
      <p:graphicFrame>
        <p:nvGraphicFramePr>
          <p:cNvPr id="5" name="Table Placeholder 4">
            <a:extLst>
              <a:ext uri="{FF2B5EF4-FFF2-40B4-BE49-F238E27FC236}">
                <a16:creationId xmlns:a16="http://schemas.microsoft.com/office/drawing/2014/main" id="{A206945D-CD20-4D78-91A4-3923D0AA211C}"/>
              </a:ext>
            </a:extLst>
          </p:cNvPr>
          <p:cNvGraphicFramePr>
            <a:graphicFrameLocks noGrp="1"/>
          </p:cNvGraphicFramePr>
          <p:nvPr>
            <p:ph type="tbl" sz="quarter" idx="13"/>
            <p:extLst>
              <p:ext uri="{D42A27DB-BD31-4B8C-83A1-F6EECF244321}">
                <p14:modId xmlns:p14="http://schemas.microsoft.com/office/powerpoint/2010/main" val="986839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35349370"/>
                    </a:ext>
                  </a:extLst>
                </a:gridCol>
                <a:gridCol w="740664">
                  <a:extLst>
                    <a:ext uri="{9D8B030D-6E8A-4147-A177-3AD203B41FA5}">
                      <a16:colId xmlns:a16="http://schemas.microsoft.com/office/drawing/2014/main" val="3719594524"/>
                    </a:ext>
                  </a:extLst>
                </a:gridCol>
                <a:gridCol w="987552">
                  <a:extLst>
                    <a:ext uri="{9D8B030D-6E8A-4147-A177-3AD203B41FA5}">
                      <a16:colId xmlns:a16="http://schemas.microsoft.com/office/drawing/2014/main" val="2747697674"/>
                    </a:ext>
                  </a:extLst>
                </a:gridCol>
                <a:gridCol w="329184">
                  <a:extLst>
                    <a:ext uri="{9D8B030D-6E8A-4147-A177-3AD203B41FA5}">
                      <a16:colId xmlns:a16="http://schemas.microsoft.com/office/drawing/2014/main" val="1446207745"/>
                    </a:ext>
                  </a:extLst>
                </a:gridCol>
                <a:gridCol w="329184">
                  <a:extLst>
                    <a:ext uri="{9D8B030D-6E8A-4147-A177-3AD203B41FA5}">
                      <a16:colId xmlns:a16="http://schemas.microsoft.com/office/drawing/2014/main" val="995228724"/>
                    </a:ext>
                  </a:extLst>
                </a:gridCol>
                <a:gridCol w="329184">
                  <a:extLst>
                    <a:ext uri="{9D8B030D-6E8A-4147-A177-3AD203B41FA5}">
                      <a16:colId xmlns:a16="http://schemas.microsoft.com/office/drawing/2014/main" val="2741700811"/>
                    </a:ext>
                  </a:extLst>
                </a:gridCol>
                <a:gridCol w="329184">
                  <a:extLst>
                    <a:ext uri="{9D8B030D-6E8A-4147-A177-3AD203B41FA5}">
                      <a16:colId xmlns:a16="http://schemas.microsoft.com/office/drawing/2014/main" val="672843763"/>
                    </a:ext>
                  </a:extLst>
                </a:gridCol>
                <a:gridCol w="329184">
                  <a:extLst>
                    <a:ext uri="{9D8B030D-6E8A-4147-A177-3AD203B41FA5}">
                      <a16:colId xmlns:a16="http://schemas.microsoft.com/office/drawing/2014/main" val="593458871"/>
                    </a:ext>
                  </a:extLst>
                </a:gridCol>
                <a:gridCol w="329184">
                  <a:extLst>
                    <a:ext uri="{9D8B030D-6E8A-4147-A177-3AD203B41FA5}">
                      <a16:colId xmlns:a16="http://schemas.microsoft.com/office/drawing/2014/main" val="2427887434"/>
                    </a:ext>
                  </a:extLst>
                </a:gridCol>
                <a:gridCol w="329184">
                  <a:extLst>
                    <a:ext uri="{9D8B030D-6E8A-4147-A177-3AD203B41FA5}">
                      <a16:colId xmlns:a16="http://schemas.microsoft.com/office/drawing/2014/main" val="3226361985"/>
                    </a:ext>
                  </a:extLst>
                </a:gridCol>
                <a:gridCol w="329184">
                  <a:extLst>
                    <a:ext uri="{9D8B030D-6E8A-4147-A177-3AD203B41FA5}">
                      <a16:colId xmlns:a16="http://schemas.microsoft.com/office/drawing/2014/main" val="477809774"/>
                    </a:ext>
                  </a:extLst>
                </a:gridCol>
                <a:gridCol w="329184">
                  <a:extLst>
                    <a:ext uri="{9D8B030D-6E8A-4147-A177-3AD203B41FA5}">
                      <a16:colId xmlns:a16="http://schemas.microsoft.com/office/drawing/2014/main" val="3128239410"/>
                    </a:ext>
                  </a:extLst>
                </a:gridCol>
                <a:gridCol w="329184">
                  <a:extLst>
                    <a:ext uri="{9D8B030D-6E8A-4147-A177-3AD203B41FA5}">
                      <a16:colId xmlns:a16="http://schemas.microsoft.com/office/drawing/2014/main" val="1589761572"/>
                    </a:ext>
                  </a:extLst>
                </a:gridCol>
                <a:gridCol w="329184">
                  <a:extLst>
                    <a:ext uri="{9D8B030D-6E8A-4147-A177-3AD203B41FA5}">
                      <a16:colId xmlns:a16="http://schemas.microsoft.com/office/drawing/2014/main" val="2995147319"/>
                    </a:ext>
                  </a:extLst>
                </a:gridCol>
                <a:gridCol w="329184">
                  <a:extLst>
                    <a:ext uri="{9D8B030D-6E8A-4147-A177-3AD203B41FA5}">
                      <a16:colId xmlns:a16="http://schemas.microsoft.com/office/drawing/2014/main" val="1716773205"/>
                    </a:ext>
                  </a:extLst>
                </a:gridCol>
                <a:gridCol w="329184">
                  <a:extLst>
                    <a:ext uri="{9D8B030D-6E8A-4147-A177-3AD203B41FA5}">
                      <a16:colId xmlns:a16="http://schemas.microsoft.com/office/drawing/2014/main" val="2555646936"/>
                    </a:ext>
                  </a:extLst>
                </a:gridCol>
                <a:gridCol w="329184">
                  <a:extLst>
                    <a:ext uri="{9D8B030D-6E8A-4147-A177-3AD203B41FA5}">
                      <a16:colId xmlns:a16="http://schemas.microsoft.com/office/drawing/2014/main" val="335416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219903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- 2024-05-16 15:26:50</a:t>
                      </a:r>
                      <a:r>
                        <a:rPr kumimoji="0" lang="de-DE" sz="1000" b="0" i="0" u="none" strike="noStrike" kern="1200" cap="none" spc="0" normalizeH="0" baseline="0" noProof="0">
                          <a:ln>
                            <a:noFill/>
                          </a:ln>
                          <a:solidFill>
                            <a:prstClr val="black"/>
                          </a:solidFill>
                          <a:effectLst/>
                          <a:uLnTx/>
                          <a:uFillTx/>
                          <a:latin typeface="Calibri"/>
                          <a:ea typeface="+mn-ea"/>
                          <a:cs typeface="+mn-cs"/>
                        </a:rPr>
                        <a:t>
 Das Bonusmaterial der 4. Staffel "falsch, aber lustig" ist jetzt draußen! Hier könnt ihr zum Beispiel erfahren, bei wie vielen Spatzen @realreiners die Grenze zieht, warum @filiz_tasdan und Nashörner nicht zusammenpassen und was ihr beim Date mit @felix_lobrecht lieber nicht sagen solltet.
Schaut gleich auf Youtube in die neuste Folge rein!
#falschaberlustig #deutschecomedy #comedyreels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https://quintly-eu-image-storage.s3.amazonaws.com/a81fd7c9d75488e7ecdf1a530b111afa/92304c28ebf01dd069f55cccba01124a.jpg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Falsch, aber 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7209</a:t>
                      </a:r>
                    </a:p>
                  </a:txBody>
                  <a:tcPr/>
                </a:tc>
                <a:extLst>
                  <a:ext uri="{0D108BD9-81ED-4DB2-BD59-A6C34878D82A}">
                    <a16:rowId xmlns:a16="http://schemas.microsoft.com/office/drawing/2014/main" val="2669328508"/>
                  </a:ext>
                </a:extLst>
              </a:tr>
            </a:tbl>
          </a:graphicData>
        </a:graphic>
      </p:graphicFrame>
      <p:sp>
        <p:nvSpPr>
          <p:cNvPr id="4" name="Text Placeholder 3">
            <a:extLst>
              <a:ext uri="{FF2B5EF4-FFF2-40B4-BE49-F238E27FC236}">
                <a16:creationId xmlns:a16="http://schemas.microsoft.com/office/drawing/2014/main" id="{952504C5-3A44-4296-9094-255D8FE094C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96459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DB847-B88A-4236-943E-43C728C2C831}"/>
              </a:ext>
            </a:extLst>
          </p:cNvPr>
          <p:cNvSpPr>
            <a:spLocks noGrp="1"/>
          </p:cNvSpPr>
          <p:nvPr>
            <p:ph type="title"/>
          </p:nvPr>
        </p:nvSpPr>
        <p:spPr/>
        <p:txBody>
          <a:bodyPr/>
          <a:lstStyle/>
          <a:p>
            <a:r>
              <a:rPr lang="de-DE"/>
              <a:t>Instagram Posts: fritz_offiziell | fritz_offiziell - 18 of 26</a:t>
            </a:r>
            <a:endParaRPr lang="en-US"/>
          </a:p>
        </p:txBody>
      </p:sp>
      <p:graphicFrame>
        <p:nvGraphicFramePr>
          <p:cNvPr id="5" name="Table Placeholder 4">
            <a:extLst>
              <a:ext uri="{FF2B5EF4-FFF2-40B4-BE49-F238E27FC236}">
                <a16:creationId xmlns:a16="http://schemas.microsoft.com/office/drawing/2014/main" id="{AF5B450D-0074-4F71-BF10-0D4215646A94}"/>
              </a:ext>
            </a:extLst>
          </p:cNvPr>
          <p:cNvGraphicFramePr>
            <a:graphicFrameLocks noGrp="1"/>
          </p:cNvGraphicFramePr>
          <p:nvPr>
            <p:ph type="tbl" sz="quarter" idx="13"/>
            <p:extLst>
              <p:ext uri="{D42A27DB-BD31-4B8C-83A1-F6EECF244321}">
                <p14:modId xmlns:p14="http://schemas.microsoft.com/office/powerpoint/2010/main" val="106182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91616239"/>
                    </a:ext>
                  </a:extLst>
                </a:gridCol>
                <a:gridCol w="740664">
                  <a:extLst>
                    <a:ext uri="{9D8B030D-6E8A-4147-A177-3AD203B41FA5}">
                      <a16:colId xmlns:a16="http://schemas.microsoft.com/office/drawing/2014/main" val="1216307829"/>
                    </a:ext>
                  </a:extLst>
                </a:gridCol>
                <a:gridCol w="987552">
                  <a:extLst>
                    <a:ext uri="{9D8B030D-6E8A-4147-A177-3AD203B41FA5}">
                      <a16:colId xmlns:a16="http://schemas.microsoft.com/office/drawing/2014/main" val="3048185948"/>
                    </a:ext>
                  </a:extLst>
                </a:gridCol>
                <a:gridCol w="329184">
                  <a:extLst>
                    <a:ext uri="{9D8B030D-6E8A-4147-A177-3AD203B41FA5}">
                      <a16:colId xmlns:a16="http://schemas.microsoft.com/office/drawing/2014/main" val="3782761573"/>
                    </a:ext>
                  </a:extLst>
                </a:gridCol>
                <a:gridCol w="329184">
                  <a:extLst>
                    <a:ext uri="{9D8B030D-6E8A-4147-A177-3AD203B41FA5}">
                      <a16:colId xmlns:a16="http://schemas.microsoft.com/office/drawing/2014/main" val="4023786384"/>
                    </a:ext>
                  </a:extLst>
                </a:gridCol>
                <a:gridCol w="329184">
                  <a:extLst>
                    <a:ext uri="{9D8B030D-6E8A-4147-A177-3AD203B41FA5}">
                      <a16:colId xmlns:a16="http://schemas.microsoft.com/office/drawing/2014/main" val="3538823582"/>
                    </a:ext>
                  </a:extLst>
                </a:gridCol>
                <a:gridCol w="329184">
                  <a:extLst>
                    <a:ext uri="{9D8B030D-6E8A-4147-A177-3AD203B41FA5}">
                      <a16:colId xmlns:a16="http://schemas.microsoft.com/office/drawing/2014/main" val="123322698"/>
                    </a:ext>
                  </a:extLst>
                </a:gridCol>
                <a:gridCol w="329184">
                  <a:extLst>
                    <a:ext uri="{9D8B030D-6E8A-4147-A177-3AD203B41FA5}">
                      <a16:colId xmlns:a16="http://schemas.microsoft.com/office/drawing/2014/main" val="2314639291"/>
                    </a:ext>
                  </a:extLst>
                </a:gridCol>
                <a:gridCol w="329184">
                  <a:extLst>
                    <a:ext uri="{9D8B030D-6E8A-4147-A177-3AD203B41FA5}">
                      <a16:colId xmlns:a16="http://schemas.microsoft.com/office/drawing/2014/main" val="3801216839"/>
                    </a:ext>
                  </a:extLst>
                </a:gridCol>
                <a:gridCol w="329184">
                  <a:extLst>
                    <a:ext uri="{9D8B030D-6E8A-4147-A177-3AD203B41FA5}">
                      <a16:colId xmlns:a16="http://schemas.microsoft.com/office/drawing/2014/main" val="2097977848"/>
                    </a:ext>
                  </a:extLst>
                </a:gridCol>
                <a:gridCol w="329184">
                  <a:extLst>
                    <a:ext uri="{9D8B030D-6E8A-4147-A177-3AD203B41FA5}">
                      <a16:colId xmlns:a16="http://schemas.microsoft.com/office/drawing/2014/main" val="1567106793"/>
                    </a:ext>
                  </a:extLst>
                </a:gridCol>
                <a:gridCol w="329184">
                  <a:extLst>
                    <a:ext uri="{9D8B030D-6E8A-4147-A177-3AD203B41FA5}">
                      <a16:colId xmlns:a16="http://schemas.microsoft.com/office/drawing/2014/main" val="2264535339"/>
                    </a:ext>
                  </a:extLst>
                </a:gridCol>
                <a:gridCol w="329184">
                  <a:extLst>
                    <a:ext uri="{9D8B030D-6E8A-4147-A177-3AD203B41FA5}">
                      <a16:colId xmlns:a16="http://schemas.microsoft.com/office/drawing/2014/main" val="3273688398"/>
                    </a:ext>
                  </a:extLst>
                </a:gridCol>
                <a:gridCol w="329184">
                  <a:extLst>
                    <a:ext uri="{9D8B030D-6E8A-4147-A177-3AD203B41FA5}">
                      <a16:colId xmlns:a16="http://schemas.microsoft.com/office/drawing/2014/main" val="54397953"/>
                    </a:ext>
                  </a:extLst>
                </a:gridCol>
                <a:gridCol w="329184">
                  <a:extLst>
                    <a:ext uri="{9D8B030D-6E8A-4147-A177-3AD203B41FA5}">
                      <a16:colId xmlns:a16="http://schemas.microsoft.com/office/drawing/2014/main" val="1427588225"/>
                    </a:ext>
                  </a:extLst>
                </a:gridCol>
                <a:gridCol w="329184">
                  <a:extLst>
                    <a:ext uri="{9D8B030D-6E8A-4147-A177-3AD203B41FA5}">
                      <a16:colId xmlns:a16="http://schemas.microsoft.com/office/drawing/2014/main" val="2167843255"/>
                    </a:ext>
                  </a:extLst>
                </a:gridCol>
                <a:gridCol w="329184">
                  <a:extLst>
                    <a:ext uri="{9D8B030D-6E8A-4147-A177-3AD203B41FA5}">
                      <a16:colId xmlns:a16="http://schemas.microsoft.com/office/drawing/2014/main" val="410279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16798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- 2024-05-17 12:12:13</a:t>
                      </a:r>
                      <a:r>
                        <a:rPr kumimoji="0" lang="de-DE" sz="1000" b="0" i="0" u="none" strike="noStrike" kern="1200" cap="none" spc="0" normalizeH="0" baseline="0" noProof="0">
                          <a:ln>
                            <a:noFill/>
                          </a:ln>
                          <a:solidFill>
                            <a:prstClr val="black"/>
                          </a:solidFill>
                          <a:effectLst/>
                          <a:uLnTx/>
                          <a:uFillTx/>
                          <a:latin typeface="Calibri"/>
                          <a:ea typeface="+mn-ea"/>
                          <a:cs typeface="+mn-cs"/>
                        </a:rPr>
                        <a:t>
 Kunst ist halt Geschmacksache 🙃
 #wahlen2024 #deutschland #wahlen #2024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https://quintly-eu-image-storage.s3.amazonaws.com/a81fd7c9d75488e7ecdf1a530b111afa/a168b571948101f85ebf7d5917022c91.jpg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4957198"/>
                  </a:ext>
                </a:extLst>
              </a:tr>
            </a:tbl>
          </a:graphicData>
        </a:graphic>
      </p:graphicFrame>
      <p:sp>
        <p:nvSpPr>
          <p:cNvPr id="4" name="Text Placeholder 3">
            <a:extLst>
              <a:ext uri="{FF2B5EF4-FFF2-40B4-BE49-F238E27FC236}">
                <a16:creationId xmlns:a16="http://schemas.microsoft.com/office/drawing/2014/main" id="{1B89959A-0212-4CBF-8A9E-F20FE8E828B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02105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82F5-4C4F-4238-BD51-568CF7EE39C5}"/>
              </a:ext>
            </a:extLst>
          </p:cNvPr>
          <p:cNvSpPr>
            <a:spLocks noGrp="1"/>
          </p:cNvSpPr>
          <p:nvPr>
            <p:ph type="title"/>
          </p:nvPr>
        </p:nvSpPr>
        <p:spPr/>
        <p:txBody>
          <a:bodyPr/>
          <a:lstStyle/>
          <a:p>
            <a:r>
              <a:rPr lang="de-DE"/>
              <a:t>Instagram Posts: fritz_offiziell | fritz_offiziell - 19 of 26</a:t>
            </a:r>
            <a:endParaRPr lang="en-US"/>
          </a:p>
        </p:txBody>
      </p:sp>
      <p:graphicFrame>
        <p:nvGraphicFramePr>
          <p:cNvPr id="5" name="Table Placeholder 4">
            <a:extLst>
              <a:ext uri="{FF2B5EF4-FFF2-40B4-BE49-F238E27FC236}">
                <a16:creationId xmlns:a16="http://schemas.microsoft.com/office/drawing/2014/main" id="{305A4086-F227-475E-91DC-CA813255731C}"/>
              </a:ext>
            </a:extLst>
          </p:cNvPr>
          <p:cNvGraphicFramePr>
            <a:graphicFrameLocks noGrp="1"/>
          </p:cNvGraphicFramePr>
          <p:nvPr>
            <p:ph type="tbl" sz="quarter" idx="13"/>
            <p:extLst>
              <p:ext uri="{D42A27DB-BD31-4B8C-83A1-F6EECF244321}">
                <p14:modId xmlns:p14="http://schemas.microsoft.com/office/powerpoint/2010/main" val="201227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18999647"/>
                    </a:ext>
                  </a:extLst>
                </a:gridCol>
                <a:gridCol w="740664">
                  <a:extLst>
                    <a:ext uri="{9D8B030D-6E8A-4147-A177-3AD203B41FA5}">
                      <a16:colId xmlns:a16="http://schemas.microsoft.com/office/drawing/2014/main" val="1096030075"/>
                    </a:ext>
                  </a:extLst>
                </a:gridCol>
                <a:gridCol w="987552">
                  <a:extLst>
                    <a:ext uri="{9D8B030D-6E8A-4147-A177-3AD203B41FA5}">
                      <a16:colId xmlns:a16="http://schemas.microsoft.com/office/drawing/2014/main" val="2316693640"/>
                    </a:ext>
                  </a:extLst>
                </a:gridCol>
                <a:gridCol w="329184">
                  <a:extLst>
                    <a:ext uri="{9D8B030D-6E8A-4147-A177-3AD203B41FA5}">
                      <a16:colId xmlns:a16="http://schemas.microsoft.com/office/drawing/2014/main" val="3277345171"/>
                    </a:ext>
                  </a:extLst>
                </a:gridCol>
                <a:gridCol w="329184">
                  <a:extLst>
                    <a:ext uri="{9D8B030D-6E8A-4147-A177-3AD203B41FA5}">
                      <a16:colId xmlns:a16="http://schemas.microsoft.com/office/drawing/2014/main" val="898666265"/>
                    </a:ext>
                  </a:extLst>
                </a:gridCol>
                <a:gridCol w="329184">
                  <a:extLst>
                    <a:ext uri="{9D8B030D-6E8A-4147-A177-3AD203B41FA5}">
                      <a16:colId xmlns:a16="http://schemas.microsoft.com/office/drawing/2014/main" val="1118414910"/>
                    </a:ext>
                  </a:extLst>
                </a:gridCol>
                <a:gridCol w="329184">
                  <a:extLst>
                    <a:ext uri="{9D8B030D-6E8A-4147-A177-3AD203B41FA5}">
                      <a16:colId xmlns:a16="http://schemas.microsoft.com/office/drawing/2014/main" val="4242266092"/>
                    </a:ext>
                  </a:extLst>
                </a:gridCol>
                <a:gridCol w="329184">
                  <a:extLst>
                    <a:ext uri="{9D8B030D-6E8A-4147-A177-3AD203B41FA5}">
                      <a16:colId xmlns:a16="http://schemas.microsoft.com/office/drawing/2014/main" val="360091737"/>
                    </a:ext>
                  </a:extLst>
                </a:gridCol>
                <a:gridCol w="329184">
                  <a:extLst>
                    <a:ext uri="{9D8B030D-6E8A-4147-A177-3AD203B41FA5}">
                      <a16:colId xmlns:a16="http://schemas.microsoft.com/office/drawing/2014/main" val="3927888157"/>
                    </a:ext>
                  </a:extLst>
                </a:gridCol>
                <a:gridCol w="329184">
                  <a:extLst>
                    <a:ext uri="{9D8B030D-6E8A-4147-A177-3AD203B41FA5}">
                      <a16:colId xmlns:a16="http://schemas.microsoft.com/office/drawing/2014/main" val="2355553702"/>
                    </a:ext>
                  </a:extLst>
                </a:gridCol>
                <a:gridCol w="329184">
                  <a:extLst>
                    <a:ext uri="{9D8B030D-6E8A-4147-A177-3AD203B41FA5}">
                      <a16:colId xmlns:a16="http://schemas.microsoft.com/office/drawing/2014/main" val="141230788"/>
                    </a:ext>
                  </a:extLst>
                </a:gridCol>
                <a:gridCol w="329184">
                  <a:extLst>
                    <a:ext uri="{9D8B030D-6E8A-4147-A177-3AD203B41FA5}">
                      <a16:colId xmlns:a16="http://schemas.microsoft.com/office/drawing/2014/main" val="2616203344"/>
                    </a:ext>
                  </a:extLst>
                </a:gridCol>
                <a:gridCol w="329184">
                  <a:extLst>
                    <a:ext uri="{9D8B030D-6E8A-4147-A177-3AD203B41FA5}">
                      <a16:colId xmlns:a16="http://schemas.microsoft.com/office/drawing/2014/main" val="1062589322"/>
                    </a:ext>
                  </a:extLst>
                </a:gridCol>
                <a:gridCol w="329184">
                  <a:extLst>
                    <a:ext uri="{9D8B030D-6E8A-4147-A177-3AD203B41FA5}">
                      <a16:colId xmlns:a16="http://schemas.microsoft.com/office/drawing/2014/main" val="2316710794"/>
                    </a:ext>
                  </a:extLst>
                </a:gridCol>
                <a:gridCol w="329184">
                  <a:extLst>
                    <a:ext uri="{9D8B030D-6E8A-4147-A177-3AD203B41FA5}">
                      <a16:colId xmlns:a16="http://schemas.microsoft.com/office/drawing/2014/main" val="489126235"/>
                    </a:ext>
                  </a:extLst>
                </a:gridCol>
                <a:gridCol w="329184">
                  <a:extLst>
                    <a:ext uri="{9D8B030D-6E8A-4147-A177-3AD203B41FA5}">
                      <a16:colId xmlns:a16="http://schemas.microsoft.com/office/drawing/2014/main" val="1780675599"/>
                    </a:ext>
                  </a:extLst>
                </a:gridCol>
                <a:gridCol w="329184">
                  <a:extLst>
                    <a:ext uri="{9D8B030D-6E8A-4147-A177-3AD203B41FA5}">
                      <a16:colId xmlns:a16="http://schemas.microsoft.com/office/drawing/2014/main" val="3518171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23225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- 2024-05-18 10:00:38</a:t>
                      </a:r>
                      <a:r>
                        <a:rPr kumimoji="0" lang="de-DE" sz="1000" b="0" i="0" u="none" strike="noStrike" kern="1200" cap="none" spc="0" normalizeH="0" baseline="0" noProof="0">
                          <a:ln>
                            <a:noFill/>
                          </a:ln>
                          <a:solidFill>
                            <a:prstClr val="black"/>
                          </a:solidFill>
                          <a:effectLst/>
                          <a:uLnTx/>
                          <a:uFillTx/>
                          <a:latin typeface="Calibri"/>
                          <a:ea typeface="+mn-ea"/>
                          <a:cs typeface="+mn-cs"/>
                        </a:rPr>
                        <a:t>
 Merkt doch eh niemand! 🤫
#pinkeln #schwimmen #freibad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https://quintly-eu-image-storage.s3.amazonaws.com/a81fd7c9d75488e7ecdf1a530b111afa/fd5a1ed79d9e1fe5d2185c56d6da7fe4.jpg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3735957"/>
                  </a:ext>
                </a:extLst>
              </a:tr>
            </a:tbl>
          </a:graphicData>
        </a:graphic>
      </p:graphicFrame>
      <p:sp>
        <p:nvSpPr>
          <p:cNvPr id="4" name="Text Placeholder 3">
            <a:extLst>
              <a:ext uri="{FF2B5EF4-FFF2-40B4-BE49-F238E27FC236}">
                <a16:creationId xmlns:a16="http://schemas.microsoft.com/office/drawing/2014/main" id="{B7689180-FCE2-490E-B8A9-9F9F122F98D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03350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2B1A6-EA46-4BF2-A78C-957E10FC0B1E}"/>
              </a:ext>
            </a:extLst>
          </p:cNvPr>
          <p:cNvSpPr>
            <a:spLocks noGrp="1"/>
          </p:cNvSpPr>
          <p:nvPr>
            <p:ph type="title"/>
          </p:nvPr>
        </p:nvSpPr>
        <p:spPr/>
        <p:txBody>
          <a:bodyPr/>
          <a:lstStyle/>
          <a:p>
            <a:r>
              <a:rPr lang="de-DE"/>
              <a:t>Instagram Posts: fritz_offiziell | fritz_offiziell - 20 of 26</a:t>
            </a:r>
            <a:endParaRPr lang="en-US"/>
          </a:p>
        </p:txBody>
      </p:sp>
      <p:graphicFrame>
        <p:nvGraphicFramePr>
          <p:cNvPr id="5" name="Table Placeholder 4">
            <a:extLst>
              <a:ext uri="{FF2B5EF4-FFF2-40B4-BE49-F238E27FC236}">
                <a16:creationId xmlns:a16="http://schemas.microsoft.com/office/drawing/2014/main" id="{5BC86677-8FDF-4DCC-A075-873EC5F444CE}"/>
              </a:ext>
            </a:extLst>
          </p:cNvPr>
          <p:cNvGraphicFramePr>
            <a:graphicFrameLocks noGrp="1"/>
          </p:cNvGraphicFramePr>
          <p:nvPr>
            <p:ph type="tbl" sz="quarter" idx="13"/>
            <p:extLst>
              <p:ext uri="{D42A27DB-BD31-4B8C-83A1-F6EECF244321}">
                <p14:modId xmlns:p14="http://schemas.microsoft.com/office/powerpoint/2010/main" val="29062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19235729"/>
                    </a:ext>
                  </a:extLst>
                </a:gridCol>
                <a:gridCol w="740664">
                  <a:extLst>
                    <a:ext uri="{9D8B030D-6E8A-4147-A177-3AD203B41FA5}">
                      <a16:colId xmlns:a16="http://schemas.microsoft.com/office/drawing/2014/main" val="3981113070"/>
                    </a:ext>
                  </a:extLst>
                </a:gridCol>
                <a:gridCol w="987552">
                  <a:extLst>
                    <a:ext uri="{9D8B030D-6E8A-4147-A177-3AD203B41FA5}">
                      <a16:colId xmlns:a16="http://schemas.microsoft.com/office/drawing/2014/main" val="3843986803"/>
                    </a:ext>
                  </a:extLst>
                </a:gridCol>
                <a:gridCol w="329184">
                  <a:extLst>
                    <a:ext uri="{9D8B030D-6E8A-4147-A177-3AD203B41FA5}">
                      <a16:colId xmlns:a16="http://schemas.microsoft.com/office/drawing/2014/main" val="3529794265"/>
                    </a:ext>
                  </a:extLst>
                </a:gridCol>
                <a:gridCol w="329184">
                  <a:extLst>
                    <a:ext uri="{9D8B030D-6E8A-4147-A177-3AD203B41FA5}">
                      <a16:colId xmlns:a16="http://schemas.microsoft.com/office/drawing/2014/main" val="4195648206"/>
                    </a:ext>
                  </a:extLst>
                </a:gridCol>
                <a:gridCol w="329184">
                  <a:extLst>
                    <a:ext uri="{9D8B030D-6E8A-4147-A177-3AD203B41FA5}">
                      <a16:colId xmlns:a16="http://schemas.microsoft.com/office/drawing/2014/main" val="148067142"/>
                    </a:ext>
                  </a:extLst>
                </a:gridCol>
                <a:gridCol w="329184">
                  <a:extLst>
                    <a:ext uri="{9D8B030D-6E8A-4147-A177-3AD203B41FA5}">
                      <a16:colId xmlns:a16="http://schemas.microsoft.com/office/drawing/2014/main" val="3030482719"/>
                    </a:ext>
                  </a:extLst>
                </a:gridCol>
                <a:gridCol w="329184">
                  <a:extLst>
                    <a:ext uri="{9D8B030D-6E8A-4147-A177-3AD203B41FA5}">
                      <a16:colId xmlns:a16="http://schemas.microsoft.com/office/drawing/2014/main" val="1939470514"/>
                    </a:ext>
                  </a:extLst>
                </a:gridCol>
                <a:gridCol w="329184">
                  <a:extLst>
                    <a:ext uri="{9D8B030D-6E8A-4147-A177-3AD203B41FA5}">
                      <a16:colId xmlns:a16="http://schemas.microsoft.com/office/drawing/2014/main" val="341463831"/>
                    </a:ext>
                  </a:extLst>
                </a:gridCol>
                <a:gridCol w="329184">
                  <a:extLst>
                    <a:ext uri="{9D8B030D-6E8A-4147-A177-3AD203B41FA5}">
                      <a16:colId xmlns:a16="http://schemas.microsoft.com/office/drawing/2014/main" val="1392642257"/>
                    </a:ext>
                  </a:extLst>
                </a:gridCol>
                <a:gridCol w="329184">
                  <a:extLst>
                    <a:ext uri="{9D8B030D-6E8A-4147-A177-3AD203B41FA5}">
                      <a16:colId xmlns:a16="http://schemas.microsoft.com/office/drawing/2014/main" val="574712796"/>
                    </a:ext>
                  </a:extLst>
                </a:gridCol>
                <a:gridCol w="329184">
                  <a:extLst>
                    <a:ext uri="{9D8B030D-6E8A-4147-A177-3AD203B41FA5}">
                      <a16:colId xmlns:a16="http://schemas.microsoft.com/office/drawing/2014/main" val="1995885004"/>
                    </a:ext>
                  </a:extLst>
                </a:gridCol>
                <a:gridCol w="329184">
                  <a:extLst>
                    <a:ext uri="{9D8B030D-6E8A-4147-A177-3AD203B41FA5}">
                      <a16:colId xmlns:a16="http://schemas.microsoft.com/office/drawing/2014/main" val="1498486192"/>
                    </a:ext>
                  </a:extLst>
                </a:gridCol>
                <a:gridCol w="329184">
                  <a:extLst>
                    <a:ext uri="{9D8B030D-6E8A-4147-A177-3AD203B41FA5}">
                      <a16:colId xmlns:a16="http://schemas.microsoft.com/office/drawing/2014/main" val="674617156"/>
                    </a:ext>
                  </a:extLst>
                </a:gridCol>
                <a:gridCol w="329184">
                  <a:extLst>
                    <a:ext uri="{9D8B030D-6E8A-4147-A177-3AD203B41FA5}">
                      <a16:colId xmlns:a16="http://schemas.microsoft.com/office/drawing/2014/main" val="3864738104"/>
                    </a:ext>
                  </a:extLst>
                </a:gridCol>
                <a:gridCol w="329184">
                  <a:extLst>
                    <a:ext uri="{9D8B030D-6E8A-4147-A177-3AD203B41FA5}">
                      <a16:colId xmlns:a16="http://schemas.microsoft.com/office/drawing/2014/main" val="2741129835"/>
                    </a:ext>
                  </a:extLst>
                </a:gridCol>
                <a:gridCol w="329184">
                  <a:extLst>
                    <a:ext uri="{9D8B030D-6E8A-4147-A177-3AD203B41FA5}">
                      <a16:colId xmlns:a16="http://schemas.microsoft.com/office/drawing/2014/main" val="3349144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401131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- 2024-05-19 15:00:15</a:t>
                      </a:r>
                      <a:r>
                        <a:rPr kumimoji="0" lang="de-DE" sz="1000" b="0" i="0" u="none" strike="noStrike" kern="1200" cap="none" spc="0" normalizeH="0" baseline="0" noProof="0">
                          <a:ln>
                            <a:noFill/>
                          </a:ln>
                          <a:solidFill>
                            <a:prstClr val="black"/>
                          </a:solidFill>
                          <a:effectLst/>
                          <a:uLnTx/>
                          <a:uFillTx/>
                          <a:latin typeface="Calibri"/>
                          <a:ea typeface="+mn-ea"/>
                          <a:cs typeface="+mn-cs"/>
                        </a:rPr>
                        <a:t>
 Die “falsch, aber lustig”-Festplatten wurden geöffnet! Und gefunden haben wir noch eine Menge unveröffentlichte Punchlines. Bei wie vielen Spatzen zieht @realreiners die Grenze? Warum passen @filiz_tasdan und Nashörner nicht zusammen? Und was solltet ihr beim Date mit @felix_lobrecht lieber nicht sagen? 
Das erfahrt ihr in den Best of Outtakes der 4. Staffel auf dem YouTube-Kanal vom Comedy Kollektiv.
#comedy #comedians #deutschecomedy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https://quintly-eu-image-storage.s3.amazonaws.com/a81fd7c9d75488e7ecdf1a530b111afa/673ccdd01c4574ff72c1ec76d295b854.jpg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Falsch, aber Lustig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9891</a:t>
                      </a:r>
                    </a:p>
                  </a:txBody>
                  <a:tcPr/>
                </a:tc>
                <a:extLst>
                  <a:ext uri="{0D108BD9-81ED-4DB2-BD59-A6C34878D82A}">
                    <a16:rowId xmlns:a16="http://schemas.microsoft.com/office/drawing/2014/main" val="1054017144"/>
                  </a:ext>
                </a:extLst>
              </a:tr>
            </a:tbl>
          </a:graphicData>
        </a:graphic>
      </p:graphicFrame>
      <p:sp>
        <p:nvSpPr>
          <p:cNvPr id="4" name="Text Placeholder 3">
            <a:extLst>
              <a:ext uri="{FF2B5EF4-FFF2-40B4-BE49-F238E27FC236}">
                <a16:creationId xmlns:a16="http://schemas.microsoft.com/office/drawing/2014/main" id="{D712FA22-BFBB-437F-9D6F-745879DDB04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45356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822B-5FF9-4EF2-95AF-3B33CFCFCE52}"/>
              </a:ext>
            </a:extLst>
          </p:cNvPr>
          <p:cNvSpPr>
            <a:spLocks noGrp="1"/>
          </p:cNvSpPr>
          <p:nvPr>
            <p:ph type="title"/>
          </p:nvPr>
        </p:nvSpPr>
        <p:spPr/>
        <p:txBody>
          <a:bodyPr/>
          <a:lstStyle/>
          <a:p>
            <a:r>
              <a:rPr lang="de-DE"/>
              <a:t>Instagram Posts: fritz_offiziell | fritz_offiziell - 21 of 26</a:t>
            </a:r>
            <a:endParaRPr lang="en-US"/>
          </a:p>
        </p:txBody>
      </p:sp>
      <p:graphicFrame>
        <p:nvGraphicFramePr>
          <p:cNvPr id="5" name="Table Placeholder 4">
            <a:extLst>
              <a:ext uri="{FF2B5EF4-FFF2-40B4-BE49-F238E27FC236}">
                <a16:creationId xmlns:a16="http://schemas.microsoft.com/office/drawing/2014/main" id="{913F1BAA-39CB-43AF-AE58-0B93A1E1F6F8}"/>
              </a:ext>
            </a:extLst>
          </p:cNvPr>
          <p:cNvGraphicFramePr>
            <a:graphicFrameLocks noGrp="1"/>
          </p:cNvGraphicFramePr>
          <p:nvPr>
            <p:ph type="tbl" sz="quarter" idx="13"/>
            <p:extLst>
              <p:ext uri="{D42A27DB-BD31-4B8C-83A1-F6EECF244321}">
                <p14:modId xmlns:p14="http://schemas.microsoft.com/office/powerpoint/2010/main" val="3747043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02464263"/>
                    </a:ext>
                  </a:extLst>
                </a:gridCol>
                <a:gridCol w="740664">
                  <a:extLst>
                    <a:ext uri="{9D8B030D-6E8A-4147-A177-3AD203B41FA5}">
                      <a16:colId xmlns:a16="http://schemas.microsoft.com/office/drawing/2014/main" val="2087932432"/>
                    </a:ext>
                  </a:extLst>
                </a:gridCol>
                <a:gridCol w="987552">
                  <a:extLst>
                    <a:ext uri="{9D8B030D-6E8A-4147-A177-3AD203B41FA5}">
                      <a16:colId xmlns:a16="http://schemas.microsoft.com/office/drawing/2014/main" val="3688850794"/>
                    </a:ext>
                  </a:extLst>
                </a:gridCol>
                <a:gridCol w="329184">
                  <a:extLst>
                    <a:ext uri="{9D8B030D-6E8A-4147-A177-3AD203B41FA5}">
                      <a16:colId xmlns:a16="http://schemas.microsoft.com/office/drawing/2014/main" val="612094598"/>
                    </a:ext>
                  </a:extLst>
                </a:gridCol>
                <a:gridCol w="329184">
                  <a:extLst>
                    <a:ext uri="{9D8B030D-6E8A-4147-A177-3AD203B41FA5}">
                      <a16:colId xmlns:a16="http://schemas.microsoft.com/office/drawing/2014/main" val="1273381315"/>
                    </a:ext>
                  </a:extLst>
                </a:gridCol>
                <a:gridCol w="329184">
                  <a:extLst>
                    <a:ext uri="{9D8B030D-6E8A-4147-A177-3AD203B41FA5}">
                      <a16:colId xmlns:a16="http://schemas.microsoft.com/office/drawing/2014/main" val="1348624624"/>
                    </a:ext>
                  </a:extLst>
                </a:gridCol>
                <a:gridCol w="329184">
                  <a:extLst>
                    <a:ext uri="{9D8B030D-6E8A-4147-A177-3AD203B41FA5}">
                      <a16:colId xmlns:a16="http://schemas.microsoft.com/office/drawing/2014/main" val="1805278183"/>
                    </a:ext>
                  </a:extLst>
                </a:gridCol>
                <a:gridCol w="329184">
                  <a:extLst>
                    <a:ext uri="{9D8B030D-6E8A-4147-A177-3AD203B41FA5}">
                      <a16:colId xmlns:a16="http://schemas.microsoft.com/office/drawing/2014/main" val="2229341264"/>
                    </a:ext>
                  </a:extLst>
                </a:gridCol>
                <a:gridCol w="329184">
                  <a:extLst>
                    <a:ext uri="{9D8B030D-6E8A-4147-A177-3AD203B41FA5}">
                      <a16:colId xmlns:a16="http://schemas.microsoft.com/office/drawing/2014/main" val="2429084444"/>
                    </a:ext>
                  </a:extLst>
                </a:gridCol>
                <a:gridCol w="329184">
                  <a:extLst>
                    <a:ext uri="{9D8B030D-6E8A-4147-A177-3AD203B41FA5}">
                      <a16:colId xmlns:a16="http://schemas.microsoft.com/office/drawing/2014/main" val="2345163563"/>
                    </a:ext>
                  </a:extLst>
                </a:gridCol>
                <a:gridCol w="329184">
                  <a:extLst>
                    <a:ext uri="{9D8B030D-6E8A-4147-A177-3AD203B41FA5}">
                      <a16:colId xmlns:a16="http://schemas.microsoft.com/office/drawing/2014/main" val="1921675349"/>
                    </a:ext>
                  </a:extLst>
                </a:gridCol>
                <a:gridCol w="329184">
                  <a:extLst>
                    <a:ext uri="{9D8B030D-6E8A-4147-A177-3AD203B41FA5}">
                      <a16:colId xmlns:a16="http://schemas.microsoft.com/office/drawing/2014/main" val="3431657116"/>
                    </a:ext>
                  </a:extLst>
                </a:gridCol>
                <a:gridCol w="329184">
                  <a:extLst>
                    <a:ext uri="{9D8B030D-6E8A-4147-A177-3AD203B41FA5}">
                      <a16:colId xmlns:a16="http://schemas.microsoft.com/office/drawing/2014/main" val="3791660790"/>
                    </a:ext>
                  </a:extLst>
                </a:gridCol>
                <a:gridCol w="329184">
                  <a:extLst>
                    <a:ext uri="{9D8B030D-6E8A-4147-A177-3AD203B41FA5}">
                      <a16:colId xmlns:a16="http://schemas.microsoft.com/office/drawing/2014/main" val="3670297333"/>
                    </a:ext>
                  </a:extLst>
                </a:gridCol>
                <a:gridCol w="329184">
                  <a:extLst>
                    <a:ext uri="{9D8B030D-6E8A-4147-A177-3AD203B41FA5}">
                      <a16:colId xmlns:a16="http://schemas.microsoft.com/office/drawing/2014/main" val="2226564874"/>
                    </a:ext>
                  </a:extLst>
                </a:gridCol>
                <a:gridCol w="329184">
                  <a:extLst>
                    <a:ext uri="{9D8B030D-6E8A-4147-A177-3AD203B41FA5}">
                      <a16:colId xmlns:a16="http://schemas.microsoft.com/office/drawing/2014/main" val="1554098432"/>
                    </a:ext>
                  </a:extLst>
                </a:gridCol>
                <a:gridCol w="329184">
                  <a:extLst>
                    <a:ext uri="{9D8B030D-6E8A-4147-A177-3AD203B41FA5}">
                      <a16:colId xmlns:a16="http://schemas.microsoft.com/office/drawing/2014/main" val="3908960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426599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- 2024-05-21 15:10:12</a:t>
                      </a:r>
                      <a:r>
                        <a:rPr kumimoji="0" lang="de-DE" sz="1000" b="0" i="0" u="none" strike="noStrike" kern="1200" cap="none" spc="0" normalizeH="0" baseline="0" noProof="0">
                          <a:ln>
                            <a:noFill/>
                          </a:ln>
                          <a:solidFill>
                            <a:prstClr val="black"/>
                          </a:solidFill>
                          <a:effectLst/>
                          <a:uLnTx/>
                          <a:uFillTx/>
                          <a:latin typeface="Calibri"/>
                          <a:ea typeface="+mn-ea"/>
                          <a:cs typeface="+mn-cs"/>
                        </a:rPr>
                        <a:t>
 Naaa, kommt ihr schon ins Schwitzen? 🥵
Wir beziehen uns im Post auf Durchschnittswerte. Je nach Person, Anstrengung und Temperatur können sie natürlich variieren. 
#schwitzen #schweiß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https://quintly-eu-image-storage.s3.amazonaws.com/a81fd7c9d75488e7ecdf1a530b111afa/726ecd66c8424a49b9f8d7b204c116f8.jpg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2275225"/>
                  </a:ext>
                </a:extLst>
              </a:tr>
            </a:tbl>
          </a:graphicData>
        </a:graphic>
      </p:graphicFrame>
      <p:sp>
        <p:nvSpPr>
          <p:cNvPr id="4" name="Text Placeholder 3">
            <a:extLst>
              <a:ext uri="{FF2B5EF4-FFF2-40B4-BE49-F238E27FC236}">
                <a16:creationId xmlns:a16="http://schemas.microsoft.com/office/drawing/2014/main" id="{D5A1CE6E-166E-49B9-8BD1-16F5B351188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86281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F5A7B-3180-4909-A75A-63135A28D140}"/>
              </a:ext>
            </a:extLst>
          </p:cNvPr>
          <p:cNvSpPr>
            <a:spLocks noGrp="1"/>
          </p:cNvSpPr>
          <p:nvPr>
            <p:ph type="title"/>
          </p:nvPr>
        </p:nvSpPr>
        <p:spPr/>
        <p:txBody>
          <a:bodyPr/>
          <a:lstStyle/>
          <a:p>
            <a:r>
              <a:rPr lang="de-DE"/>
              <a:t>Instagram Posts: fritz_offiziell | fritz_offiziell - 22 of 26</a:t>
            </a:r>
            <a:endParaRPr lang="en-US"/>
          </a:p>
        </p:txBody>
      </p:sp>
      <p:graphicFrame>
        <p:nvGraphicFramePr>
          <p:cNvPr id="5" name="Table Placeholder 4">
            <a:extLst>
              <a:ext uri="{FF2B5EF4-FFF2-40B4-BE49-F238E27FC236}">
                <a16:creationId xmlns:a16="http://schemas.microsoft.com/office/drawing/2014/main" id="{8A5832CE-0F78-4FBA-9D54-0B1F6C7FE03B}"/>
              </a:ext>
            </a:extLst>
          </p:cNvPr>
          <p:cNvGraphicFramePr>
            <a:graphicFrameLocks noGrp="1"/>
          </p:cNvGraphicFramePr>
          <p:nvPr>
            <p:ph type="tbl" sz="quarter" idx="13"/>
            <p:extLst>
              <p:ext uri="{D42A27DB-BD31-4B8C-83A1-F6EECF244321}">
                <p14:modId xmlns:p14="http://schemas.microsoft.com/office/powerpoint/2010/main" val="425085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47892753"/>
                    </a:ext>
                  </a:extLst>
                </a:gridCol>
                <a:gridCol w="740664">
                  <a:extLst>
                    <a:ext uri="{9D8B030D-6E8A-4147-A177-3AD203B41FA5}">
                      <a16:colId xmlns:a16="http://schemas.microsoft.com/office/drawing/2014/main" val="124367842"/>
                    </a:ext>
                  </a:extLst>
                </a:gridCol>
                <a:gridCol w="987552">
                  <a:extLst>
                    <a:ext uri="{9D8B030D-6E8A-4147-A177-3AD203B41FA5}">
                      <a16:colId xmlns:a16="http://schemas.microsoft.com/office/drawing/2014/main" val="2257167266"/>
                    </a:ext>
                  </a:extLst>
                </a:gridCol>
                <a:gridCol w="329184">
                  <a:extLst>
                    <a:ext uri="{9D8B030D-6E8A-4147-A177-3AD203B41FA5}">
                      <a16:colId xmlns:a16="http://schemas.microsoft.com/office/drawing/2014/main" val="1895924001"/>
                    </a:ext>
                  </a:extLst>
                </a:gridCol>
                <a:gridCol w="329184">
                  <a:extLst>
                    <a:ext uri="{9D8B030D-6E8A-4147-A177-3AD203B41FA5}">
                      <a16:colId xmlns:a16="http://schemas.microsoft.com/office/drawing/2014/main" val="3393509205"/>
                    </a:ext>
                  </a:extLst>
                </a:gridCol>
                <a:gridCol w="329184">
                  <a:extLst>
                    <a:ext uri="{9D8B030D-6E8A-4147-A177-3AD203B41FA5}">
                      <a16:colId xmlns:a16="http://schemas.microsoft.com/office/drawing/2014/main" val="446222538"/>
                    </a:ext>
                  </a:extLst>
                </a:gridCol>
                <a:gridCol w="329184">
                  <a:extLst>
                    <a:ext uri="{9D8B030D-6E8A-4147-A177-3AD203B41FA5}">
                      <a16:colId xmlns:a16="http://schemas.microsoft.com/office/drawing/2014/main" val="1069624805"/>
                    </a:ext>
                  </a:extLst>
                </a:gridCol>
                <a:gridCol w="329184">
                  <a:extLst>
                    <a:ext uri="{9D8B030D-6E8A-4147-A177-3AD203B41FA5}">
                      <a16:colId xmlns:a16="http://schemas.microsoft.com/office/drawing/2014/main" val="1535158672"/>
                    </a:ext>
                  </a:extLst>
                </a:gridCol>
                <a:gridCol w="329184">
                  <a:extLst>
                    <a:ext uri="{9D8B030D-6E8A-4147-A177-3AD203B41FA5}">
                      <a16:colId xmlns:a16="http://schemas.microsoft.com/office/drawing/2014/main" val="4137478377"/>
                    </a:ext>
                  </a:extLst>
                </a:gridCol>
                <a:gridCol w="329184">
                  <a:extLst>
                    <a:ext uri="{9D8B030D-6E8A-4147-A177-3AD203B41FA5}">
                      <a16:colId xmlns:a16="http://schemas.microsoft.com/office/drawing/2014/main" val="2870576677"/>
                    </a:ext>
                  </a:extLst>
                </a:gridCol>
                <a:gridCol w="329184">
                  <a:extLst>
                    <a:ext uri="{9D8B030D-6E8A-4147-A177-3AD203B41FA5}">
                      <a16:colId xmlns:a16="http://schemas.microsoft.com/office/drawing/2014/main" val="3461821815"/>
                    </a:ext>
                  </a:extLst>
                </a:gridCol>
                <a:gridCol w="329184">
                  <a:extLst>
                    <a:ext uri="{9D8B030D-6E8A-4147-A177-3AD203B41FA5}">
                      <a16:colId xmlns:a16="http://schemas.microsoft.com/office/drawing/2014/main" val="217878430"/>
                    </a:ext>
                  </a:extLst>
                </a:gridCol>
                <a:gridCol w="329184">
                  <a:extLst>
                    <a:ext uri="{9D8B030D-6E8A-4147-A177-3AD203B41FA5}">
                      <a16:colId xmlns:a16="http://schemas.microsoft.com/office/drawing/2014/main" val="2630860289"/>
                    </a:ext>
                  </a:extLst>
                </a:gridCol>
                <a:gridCol w="329184">
                  <a:extLst>
                    <a:ext uri="{9D8B030D-6E8A-4147-A177-3AD203B41FA5}">
                      <a16:colId xmlns:a16="http://schemas.microsoft.com/office/drawing/2014/main" val="1735074372"/>
                    </a:ext>
                  </a:extLst>
                </a:gridCol>
                <a:gridCol w="329184">
                  <a:extLst>
                    <a:ext uri="{9D8B030D-6E8A-4147-A177-3AD203B41FA5}">
                      <a16:colId xmlns:a16="http://schemas.microsoft.com/office/drawing/2014/main" val="3270545515"/>
                    </a:ext>
                  </a:extLst>
                </a:gridCol>
                <a:gridCol w="329184">
                  <a:extLst>
                    <a:ext uri="{9D8B030D-6E8A-4147-A177-3AD203B41FA5}">
                      <a16:colId xmlns:a16="http://schemas.microsoft.com/office/drawing/2014/main" val="2841976761"/>
                    </a:ext>
                  </a:extLst>
                </a:gridCol>
                <a:gridCol w="329184">
                  <a:extLst>
                    <a:ext uri="{9D8B030D-6E8A-4147-A177-3AD203B41FA5}">
                      <a16:colId xmlns:a16="http://schemas.microsoft.com/office/drawing/2014/main" val="245388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18626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- 2024-05-22 14:38:23</a:t>
                      </a:r>
                      <a:r>
                        <a:rPr kumimoji="0" lang="de-DE" sz="1000" b="0" i="0" u="none" strike="noStrike" kern="1200" cap="none" spc="0" normalizeH="0" baseline="0" noProof="0">
                          <a:ln>
                            <a:noFill/>
                          </a:ln>
                          <a:solidFill>
                            <a:prstClr val="black"/>
                          </a:solidFill>
                          <a:effectLst/>
                          <a:uLnTx/>
                          <a:uFillTx/>
                          <a:latin typeface="Calibri"/>
                          <a:ea typeface="+mn-ea"/>
                          <a:cs typeface="+mn-cs"/>
                        </a:rPr>
                        <a:t>
 Es gibt übrigens auch den „Benommenheitsschwindel”. Dabei fühlt ihr euch wie betrunken, obwohl ihr komplett nüchtern seid. 🫠
Wenn ihr sonst noch Fragen oder gerade Probleme habt, schaut auf fritz.de/hilfe vorbei, da findet ihr ein bisschen Hilfe!
#feiern #alkohol #schwindel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https://quintly-eu-image-storage.s3.amazonaws.com/a81fd7c9d75488e7ecdf1a530b111afa/cca7576f2703036e0783c0c1b5bfea5e.jpg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68435837"/>
                  </a:ext>
                </a:extLst>
              </a:tr>
            </a:tbl>
          </a:graphicData>
        </a:graphic>
      </p:graphicFrame>
      <p:sp>
        <p:nvSpPr>
          <p:cNvPr id="4" name="Text Placeholder 3">
            <a:extLst>
              <a:ext uri="{FF2B5EF4-FFF2-40B4-BE49-F238E27FC236}">
                <a16:creationId xmlns:a16="http://schemas.microsoft.com/office/drawing/2014/main" id="{BEBF0642-E481-4C1B-990C-9F8776C5F83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88731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CAF3-8C7A-41C7-AE9B-A2D9B5826E26}"/>
              </a:ext>
            </a:extLst>
          </p:cNvPr>
          <p:cNvSpPr>
            <a:spLocks noGrp="1"/>
          </p:cNvSpPr>
          <p:nvPr>
            <p:ph type="title"/>
          </p:nvPr>
        </p:nvSpPr>
        <p:spPr/>
        <p:txBody>
          <a:bodyPr/>
          <a:lstStyle/>
          <a:p>
            <a:r>
              <a:rPr lang="de-DE"/>
              <a:t>Instagram Posts: fritz_offiziell | fritz_offiziell - 23 of 26</a:t>
            </a:r>
            <a:endParaRPr lang="en-US"/>
          </a:p>
        </p:txBody>
      </p:sp>
      <p:graphicFrame>
        <p:nvGraphicFramePr>
          <p:cNvPr id="5" name="Table Placeholder 4">
            <a:extLst>
              <a:ext uri="{FF2B5EF4-FFF2-40B4-BE49-F238E27FC236}">
                <a16:creationId xmlns:a16="http://schemas.microsoft.com/office/drawing/2014/main" id="{B7AAB3B7-47C1-43F8-B346-D4F971133DC1}"/>
              </a:ext>
            </a:extLst>
          </p:cNvPr>
          <p:cNvGraphicFramePr>
            <a:graphicFrameLocks noGrp="1"/>
          </p:cNvGraphicFramePr>
          <p:nvPr>
            <p:ph type="tbl" sz="quarter" idx="13"/>
            <p:extLst>
              <p:ext uri="{D42A27DB-BD31-4B8C-83A1-F6EECF244321}">
                <p14:modId xmlns:p14="http://schemas.microsoft.com/office/powerpoint/2010/main" val="283950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91998627"/>
                    </a:ext>
                  </a:extLst>
                </a:gridCol>
                <a:gridCol w="740664">
                  <a:extLst>
                    <a:ext uri="{9D8B030D-6E8A-4147-A177-3AD203B41FA5}">
                      <a16:colId xmlns:a16="http://schemas.microsoft.com/office/drawing/2014/main" val="2215329897"/>
                    </a:ext>
                  </a:extLst>
                </a:gridCol>
                <a:gridCol w="987552">
                  <a:extLst>
                    <a:ext uri="{9D8B030D-6E8A-4147-A177-3AD203B41FA5}">
                      <a16:colId xmlns:a16="http://schemas.microsoft.com/office/drawing/2014/main" val="3754615262"/>
                    </a:ext>
                  </a:extLst>
                </a:gridCol>
                <a:gridCol w="329184">
                  <a:extLst>
                    <a:ext uri="{9D8B030D-6E8A-4147-A177-3AD203B41FA5}">
                      <a16:colId xmlns:a16="http://schemas.microsoft.com/office/drawing/2014/main" val="3230840195"/>
                    </a:ext>
                  </a:extLst>
                </a:gridCol>
                <a:gridCol w="329184">
                  <a:extLst>
                    <a:ext uri="{9D8B030D-6E8A-4147-A177-3AD203B41FA5}">
                      <a16:colId xmlns:a16="http://schemas.microsoft.com/office/drawing/2014/main" val="1800680818"/>
                    </a:ext>
                  </a:extLst>
                </a:gridCol>
                <a:gridCol w="329184">
                  <a:extLst>
                    <a:ext uri="{9D8B030D-6E8A-4147-A177-3AD203B41FA5}">
                      <a16:colId xmlns:a16="http://schemas.microsoft.com/office/drawing/2014/main" val="1484082579"/>
                    </a:ext>
                  </a:extLst>
                </a:gridCol>
                <a:gridCol w="329184">
                  <a:extLst>
                    <a:ext uri="{9D8B030D-6E8A-4147-A177-3AD203B41FA5}">
                      <a16:colId xmlns:a16="http://schemas.microsoft.com/office/drawing/2014/main" val="169150550"/>
                    </a:ext>
                  </a:extLst>
                </a:gridCol>
                <a:gridCol w="329184">
                  <a:extLst>
                    <a:ext uri="{9D8B030D-6E8A-4147-A177-3AD203B41FA5}">
                      <a16:colId xmlns:a16="http://schemas.microsoft.com/office/drawing/2014/main" val="1970949767"/>
                    </a:ext>
                  </a:extLst>
                </a:gridCol>
                <a:gridCol w="329184">
                  <a:extLst>
                    <a:ext uri="{9D8B030D-6E8A-4147-A177-3AD203B41FA5}">
                      <a16:colId xmlns:a16="http://schemas.microsoft.com/office/drawing/2014/main" val="2311621439"/>
                    </a:ext>
                  </a:extLst>
                </a:gridCol>
                <a:gridCol w="329184">
                  <a:extLst>
                    <a:ext uri="{9D8B030D-6E8A-4147-A177-3AD203B41FA5}">
                      <a16:colId xmlns:a16="http://schemas.microsoft.com/office/drawing/2014/main" val="2336626764"/>
                    </a:ext>
                  </a:extLst>
                </a:gridCol>
                <a:gridCol w="329184">
                  <a:extLst>
                    <a:ext uri="{9D8B030D-6E8A-4147-A177-3AD203B41FA5}">
                      <a16:colId xmlns:a16="http://schemas.microsoft.com/office/drawing/2014/main" val="2998591885"/>
                    </a:ext>
                  </a:extLst>
                </a:gridCol>
                <a:gridCol w="329184">
                  <a:extLst>
                    <a:ext uri="{9D8B030D-6E8A-4147-A177-3AD203B41FA5}">
                      <a16:colId xmlns:a16="http://schemas.microsoft.com/office/drawing/2014/main" val="576440540"/>
                    </a:ext>
                  </a:extLst>
                </a:gridCol>
                <a:gridCol w="329184">
                  <a:extLst>
                    <a:ext uri="{9D8B030D-6E8A-4147-A177-3AD203B41FA5}">
                      <a16:colId xmlns:a16="http://schemas.microsoft.com/office/drawing/2014/main" val="3594746966"/>
                    </a:ext>
                  </a:extLst>
                </a:gridCol>
                <a:gridCol w="329184">
                  <a:extLst>
                    <a:ext uri="{9D8B030D-6E8A-4147-A177-3AD203B41FA5}">
                      <a16:colId xmlns:a16="http://schemas.microsoft.com/office/drawing/2014/main" val="3443496933"/>
                    </a:ext>
                  </a:extLst>
                </a:gridCol>
                <a:gridCol w="329184">
                  <a:extLst>
                    <a:ext uri="{9D8B030D-6E8A-4147-A177-3AD203B41FA5}">
                      <a16:colId xmlns:a16="http://schemas.microsoft.com/office/drawing/2014/main" val="3282843167"/>
                    </a:ext>
                  </a:extLst>
                </a:gridCol>
                <a:gridCol w="329184">
                  <a:extLst>
                    <a:ext uri="{9D8B030D-6E8A-4147-A177-3AD203B41FA5}">
                      <a16:colId xmlns:a16="http://schemas.microsoft.com/office/drawing/2014/main" val="1991030733"/>
                    </a:ext>
                  </a:extLst>
                </a:gridCol>
                <a:gridCol w="329184">
                  <a:extLst>
                    <a:ext uri="{9D8B030D-6E8A-4147-A177-3AD203B41FA5}">
                      <a16:colId xmlns:a16="http://schemas.microsoft.com/office/drawing/2014/main" val="266288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88418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- 2024-05-23 13:12:59</a:t>
                      </a:r>
                      <a:r>
                        <a:rPr kumimoji="0" lang="de-DE" sz="1000" b="0" i="0" u="none" strike="noStrike" kern="1200" cap="none" spc="0" normalizeH="0" baseline="0" noProof="0">
                          <a:ln>
                            <a:noFill/>
                          </a:ln>
                          <a:solidFill>
                            <a:prstClr val="black"/>
                          </a:solidFill>
                          <a:effectLst/>
                          <a:uLnTx/>
                          <a:uFillTx/>
                          <a:latin typeface="Calibri"/>
                          <a:ea typeface="+mn-ea"/>
                          <a:cs typeface="+mn-cs"/>
                        </a:rPr>
                        <a:t>
 Und alle mit Misophonie so: 🫠🫠
#stimming #adhs #meltdown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https://quintly-eu-image-storage.s3.amazonaws.com/a81fd7c9d75488e7ecdf1a530b111afa/81f6f241c234db6ffc811036eec077b9.jpg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524440"/>
                  </a:ext>
                </a:extLst>
              </a:tr>
            </a:tbl>
          </a:graphicData>
        </a:graphic>
      </p:graphicFrame>
      <p:sp>
        <p:nvSpPr>
          <p:cNvPr id="4" name="Text Placeholder 3">
            <a:extLst>
              <a:ext uri="{FF2B5EF4-FFF2-40B4-BE49-F238E27FC236}">
                <a16:creationId xmlns:a16="http://schemas.microsoft.com/office/drawing/2014/main" id="{C4C91F34-7F68-44BA-8CA2-5C9D0025FBC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84802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712B-FC4C-41AB-902C-97749D63D355}"/>
              </a:ext>
            </a:extLst>
          </p:cNvPr>
          <p:cNvSpPr>
            <a:spLocks noGrp="1"/>
          </p:cNvSpPr>
          <p:nvPr>
            <p:ph type="title"/>
          </p:nvPr>
        </p:nvSpPr>
        <p:spPr/>
        <p:txBody>
          <a:bodyPr/>
          <a:lstStyle/>
          <a:p>
            <a:r>
              <a:rPr lang="de-DE"/>
              <a:t>Instagram Posts: fritz_offiziell | fritz_offiziell - 24 of 26</a:t>
            </a:r>
            <a:endParaRPr lang="en-US"/>
          </a:p>
        </p:txBody>
      </p:sp>
      <p:graphicFrame>
        <p:nvGraphicFramePr>
          <p:cNvPr id="5" name="Table Placeholder 4">
            <a:extLst>
              <a:ext uri="{FF2B5EF4-FFF2-40B4-BE49-F238E27FC236}">
                <a16:creationId xmlns:a16="http://schemas.microsoft.com/office/drawing/2014/main" id="{3E98692F-1B66-4C14-ADCB-4A240F0AB9DD}"/>
              </a:ext>
            </a:extLst>
          </p:cNvPr>
          <p:cNvGraphicFramePr>
            <a:graphicFrameLocks noGrp="1"/>
          </p:cNvGraphicFramePr>
          <p:nvPr>
            <p:ph type="tbl" sz="quarter" idx="13"/>
            <p:extLst>
              <p:ext uri="{D42A27DB-BD31-4B8C-83A1-F6EECF244321}">
                <p14:modId xmlns:p14="http://schemas.microsoft.com/office/powerpoint/2010/main" val="2663880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71169662"/>
                    </a:ext>
                  </a:extLst>
                </a:gridCol>
                <a:gridCol w="740664">
                  <a:extLst>
                    <a:ext uri="{9D8B030D-6E8A-4147-A177-3AD203B41FA5}">
                      <a16:colId xmlns:a16="http://schemas.microsoft.com/office/drawing/2014/main" val="3402575835"/>
                    </a:ext>
                  </a:extLst>
                </a:gridCol>
                <a:gridCol w="987552">
                  <a:extLst>
                    <a:ext uri="{9D8B030D-6E8A-4147-A177-3AD203B41FA5}">
                      <a16:colId xmlns:a16="http://schemas.microsoft.com/office/drawing/2014/main" val="2109359564"/>
                    </a:ext>
                  </a:extLst>
                </a:gridCol>
                <a:gridCol w="329184">
                  <a:extLst>
                    <a:ext uri="{9D8B030D-6E8A-4147-A177-3AD203B41FA5}">
                      <a16:colId xmlns:a16="http://schemas.microsoft.com/office/drawing/2014/main" val="2155084275"/>
                    </a:ext>
                  </a:extLst>
                </a:gridCol>
                <a:gridCol w="329184">
                  <a:extLst>
                    <a:ext uri="{9D8B030D-6E8A-4147-A177-3AD203B41FA5}">
                      <a16:colId xmlns:a16="http://schemas.microsoft.com/office/drawing/2014/main" val="2916665012"/>
                    </a:ext>
                  </a:extLst>
                </a:gridCol>
                <a:gridCol w="329184">
                  <a:extLst>
                    <a:ext uri="{9D8B030D-6E8A-4147-A177-3AD203B41FA5}">
                      <a16:colId xmlns:a16="http://schemas.microsoft.com/office/drawing/2014/main" val="599282564"/>
                    </a:ext>
                  </a:extLst>
                </a:gridCol>
                <a:gridCol w="329184">
                  <a:extLst>
                    <a:ext uri="{9D8B030D-6E8A-4147-A177-3AD203B41FA5}">
                      <a16:colId xmlns:a16="http://schemas.microsoft.com/office/drawing/2014/main" val="995117812"/>
                    </a:ext>
                  </a:extLst>
                </a:gridCol>
                <a:gridCol w="329184">
                  <a:extLst>
                    <a:ext uri="{9D8B030D-6E8A-4147-A177-3AD203B41FA5}">
                      <a16:colId xmlns:a16="http://schemas.microsoft.com/office/drawing/2014/main" val="4270073580"/>
                    </a:ext>
                  </a:extLst>
                </a:gridCol>
                <a:gridCol w="329184">
                  <a:extLst>
                    <a:ext uri="{9D8B030D-6E8A-4147-A177-3AD203B41FA5}">
                      <a16:colId xmlns:a16="http://schemas.microsoft.com/office/drawing/2014/main" val="3388374163"/>
                    </a:ext>
                  </a:extLst>
                </a:gridCol>
                <a:gridCol w="329184">
                  <a:extLst>
                    <a:ext uri="{9D8B030D-6E8A-4147-A177-3AD203B41FA5}">
                      <a16:colId xmlns:a16="http://schemas.microsoft.com/office/drawing/2014/main" val="835301357"/>
                    </a:ext>
                  </a:extLst>
                </a:gridCol>
                <a:gridCol w="329184">
                  <a:extLst>
                    <a:ext uri="{9D8B030D-6E8A-4147-A177-3AD203B41FA5}">
                      <a16:colId xmlns:a16="http://schemas.microsoft.com/office/drawing/2014/main" val="3531089492"/>
                    </a:ext>
                  </a:extLst>
                </a:gridCol>
                <a:gridCol w="329184">
                  <a:extLst>
                    <a:ext uri="{9D8B030D-6E8A-4147-A177-3AD203B41FA5}">
                      <a16:colId xmlns:a16="http://schemas.microsoft.com/office/drawing/2014/main" val="2915017383"/>
                    </a:ext>
                  </a:extLst>
                </a:gridCol>
                <a:gridCol w="329184">
                  <a:extLst>
                    <a:ext uri="{9D8B030D-6E8A-4147-A177-3AD203B41FA5}">
                      <a16:colId xmlns:a16="http://schemas.microsoft.com/office/drawing/2014/main" val="2088542282"/>
                    </a:ext>
                  </a:extLst>
                </a:gridCol>
                <a:gridCol w="329184">
                  <a:extLst>
                    <a:ext uri="{9D8B030D-6E8A-4147-A177-3AD203B41FA5}">
                      <a16:colId xmlns:a16="http://schemas.microsoft.com/office/drawing/2014/main" val="1041713026"/>
                    </a:ext>
                  </a:extLst>
                </a:gridCol>
                <a:gridCol w="329184">
                  <a:extLst>
                    <a:ext uri="{9D8B030D-6E8A-4147-A177-3AD203B41FA5}">
                      <a16:colId xmlns:a16="http://schemas.microsoft.com/office/drawing/2014/main" val="3223838945"/>
                    </a:ext>
                  </a:extLst>
                </a:gridCol>
                <a:gridCol w="329184">
                  <a:extLst>
                    <a:ext uri="{9D8B030D-6E8A-4147-A177-3AD203B41FA5}">
                      <a16:colId xmlns:a16="http://schemas.microsoft.com/office/drawing/2014/main" val="3013968927"/>
                    </a:ext>
                  </a:extLst>
                </a:gridCol>
                <a:gridCol w="329184">
                  <a:extLst>
                    <a:ext uri="{9D8B030D-6E8A-4147-A177-3AD203B41FA5}">
                      <a16:colId xmlns:a16="http://schemas.microsoft.com/office/drawing/2014/main" val="2075615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197846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- 2024-05-24 14:50:24</a:t>
                      </a:r>
                      <a:r>
                        <a:rPr kumimoji="0" lang="de-DE" sz="1000" b="0" i="0" u="none" strike="noStrike" kern="1200" cap="none" spc="0" normalizeH="0" baseline="0" noProof="0">
                          <a:ln>
                            <a:noFill/>
                          </a:ln>
                          <a:solidFill>
                            <a:prstClr val="black"/>
                          </a:solidFill>
                          <a:effectLst/>
                          <a:uLnTx/>
                          <a:uFillTx/>
                          <a:latin typeface="Calibri"/>
                          <a:ea typeface="+mn-ea"/>
                          <a:cs typeface="+mn-cs"/>
                        </a:rPr>
                        <a:t>
 Du willst @billieeilish treffen? 🥵
Dann schreib uns in den Kommis, welche Frage du ihr stellen würdest! Mit ein bisschen Glück gewinnst du das exklusive Treffen. 
Die Teilnahmebedingungen gibt’s unter fritz.de/billie
(Link in Bio).
Teilnahmeschluss ist der 30.05.24 23:59 Uhr.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https://quintly-eu-image-storage.s3.amazonaws.com/a81fd7c9d75488e7ecdf1a530b111afa/52d4bd1ec1de124364a62b201369c37f.jpg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Fritz Gästeliste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8318</a:t>
                      </a:r>
                    </a:p>
                  </a:txBody>
                  <a:tcPr/>
                </a:tc>
                <a:extLst>
                  <a:ext uri="{0D108BD9-81ED-4DB2-BD59-A6C34878D82A}">
                    <a16:rowId xmlns:a16="http://schemas.microsoft.com/office/drawing/2014/main" val="1752043829"/>
                  </a:ext>
                </a:extLst>
              </a:tr>
            </a:tbl>
          </a:graphicData>
        </a:graphic>
      </p:graphicFrame>
      <p:sp>
        <p:nvSpPr>
          <p:cNvPr id="4" name="Text Placeholder 3">
            <a:extLst>
              <a:ext uri="{FF2B5EF4-FFF2-40B4-BE49-F238E27FC236}">
                <a16:creationId xmlns:a16="http://schemas.microsoft.com/office/drawing/2014/main" id="{8A254B80-DC18-44A2-9B07-D979947464A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65487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B6533-5420-4792-AAFD-81C9F7513B97}"/>
              </a:ext>
            </a:extLst>
          </p:cNvPr>
          <p:cNvSpPr>
            <a:spLocks noGrp="1"/>
          </p:cNvSpPr>
          <p:nvPr>
            <p:ph type="title"/>
          </p:nvPr>
        </p:nvSpPr>
        <p:spPr/>
        <p:txBody>
          <a:bodyPr/>
          <a:lstStyle/>
          <a:p>
            <a:r>
              <a:rPr lang="de-DE"/>
              <a:t>Instagram Posts: fritz_offiziell | fritz_offiziell - 25 of 26</a:t>
            </a:r>
            <a:endParaRPr lang="en-US"/>
          </a:p>
        </p:txBody>
      </p:sp>
      <p:graphicFrame>
        <p:nvGraphicFramePr>
          <p:cNvPr id="5" name="Table Placeholder 4">
            <a:extLst>
              <a:ext uri="{FF2B5EF4-FFF2-40B4-BE49-F238E27FC236}">
                <a16:creationId xmlns:a16="http://schemas.microsoft.com/office/drawing/2014/main" id="{05B3F8FF-F794-4D5D-B706-269894E91956}"/>
              </a:ext>
            </a:extLst>
          </p:cNvPr>
          <p:cNvGraphicFramePr>
            <a:graphicFrameLocks noGrp="1"/>
          </p:cNvGraphicFramePr>
          <p:nvPr>
            <p:ph type="tbl" sz="quarter" idx="13"/>
            <p:extLst>
              <p:ext uri="{D42A27DB-BD31-4B8C-83A1-F6EECF244321}">
                <p14:modId xmlns:p14="http://schemas.microsoft.com/office/powerpoint/2010/main" val="3746177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17820495"/>
                    </a:ext>
                  </a:extLst>
                </a:gridCol>
                <a:gridCol w="740664">
                  <a:extLst>
                    <a:ext uri="{9D8B030D-6E8A-4147-A177-3AD203B41FA5}">
                      <a16:colId xmlns:a16="http://schemas.microsoft.com/office/drawing/2014/main" val="3471373734"/>
                    </a:ext>
                  </a:extLst>
                </a:gridCol>
                <a:gridCol w="987552">
                  <a:extLst>
                    <a:ext uri="{9D8B030D-6E8A-4147-A177-3AD203B41FA5}">
                      <a16:colId xmlns:a16="http://schemas.microsoft.com/office/drawing/2014/main" val="381502165"/>
                    </a:ext>
                  </a:extLst>
                </a:gridCol>
                <a:gridCol w="329184">
                  <a:extLst>
                    <a:ext uri="{9D8B030D-6E8A-4147-A177-3AD203B41FA5}">
                      <a16:colId xmlns:a16="http://schemas.microsoft.com/office/drawing/2014/main" val="1458606494"/>
                    </a:ext>
                  </a:extLst>
                </a:gridCol>
                <a:gridCol w="329184">
                  <a:extLst>
                    <a:ext uri="{9D8B030D-6E8A-4147-A177-3AD203B41FA5}">
                      <a16:colId xmlns:a16="http://schemas.microsoft.com/office/drawing/2014/main" val="522638870"/>
                    </a:ext>
                  </a:extLst>
                </a:gridCol>
                <a:gridCol w="329184">
                  <a:extLst>
                    <a:ext uri="{9D8B030D-6E8A-4147-A177-3AD203B41FA5}">
                      <a16:colId xmlns:a16="http://schemas.microsoft.com/office/drawing/2014/main" val="451559365"/>
                    </a:ext>
                  </a:extLst>
                </a:gridCol>
                <a:gridCol w="329184">
                  <a:extLst>
                    <a:ext uri="{9D8B030D-6E8A-4147-A177-3AD203B41FA5}">
                      <a16:colId xmlns:a16="http://schemas.microsoft.com/office/drawing/2014/main" val="2303770373"/>
                    </a:ext>
                  </a:extLst>
                </a:gridCol>
                <a:gridCol w="329184">
                  <a:extLst>
                    <a:ext uri="{9D8B030D-6E8A-4147-A177-3AD203B41FA5}">
                      <a16:colId xmlns:a16="http://schemas.microsoft.com/office/drawing/2014/main" val="1604493964"/>
                    </a:ext>
                  </a:extLst>
                </a:gridCol>
                <a:gridCol w="329184">
                  <a:extLst>
                    <a:ext uri="{9D8B030D-6E8A-4147-A177-3AD203B41FA5}">
                      <a16:colId xmlns:a16="http://schemas.microsoft.com/office/drawing/2014/main" val="3128384610"/>
                    </a:ext>
                  </a:extLst>
                </a:gridCol>
                <a:gridCol w="329184">
                  <a:extLst>
                    <a:ext uri="{9D8B030D-6E8A-4147-A177-3AD203B41FA5}">
                      <a16:colId xmlns:a16="http://schemas.microsoft.com/office/drawing/2014/main" val="3483583419"/>
                    </a:ext>
                  </a:extLst>
                </a:gridCol>
                <a:gridCol w="329184">
                  <a:extLst>
                    <a:ext uri="{9D8B030D-6E8A-4147-A177-3AD203B41FA5}">
                      <a16:colId xmlns:a16="http://schemas.microsoft.com/office/drawing/2014/main" val="2348637588"/>
                    </a:ext>
                  </a:extLst>
                </a:gridCol>
                <a:gridCol w="329184">
                  <a:extLst>
                    <a:ext uri="{9D8B030D-6E8A-4147-A177-3AD203B41FA5}">
                      <a16:colId xmlns:a16="http://schemas.microsoft.com/office/drawing/2014/main" val="2150333684"/>
                    </a:ext>
                  </a:extLst>
                </a:gridCol>
                <a:gridCol w="329184">
                  <a:extLst>
                    <a:ext uri="{9D8B030D-6E8A-4147-A177-3AD203B41FA5}">
                      <a16:colId xmlns:a16="http://schemas.microsoft.com/office/drawing/2014/main" val="924605943"/>
                    </a:ext>
                  </a:extLst>
                </a:gridCol>
                <a:gridCol w="329184">
                  <a:extLst>
                    <a:ext uri="{9D8B030D-6E8A-4147-A177-3AD203B41FA5}">
                      <a16:colId xmlns:a16="http://schemas.microsoft.com/office/drawing/2014/main" val="1679943287"/>
                    </a:ext>
                  </a:extLst>
                </a:gridCol>
                <a:gridCol w="329184">
                  <a:extLst>
                    <a:ext uri="{9D8B030D-6E8A-4147-A177-3AD203B41FA5}">
                      <a16:colId xmlns:a16="http://schemas.microsoft.com/office/drawing/2014/main" val="1239495087"/>
                    </a:ext>
                  </a:extLst>
                </a:gridCol>
                <a:gridCol w="329184">
                  <a:extLst>
                    <a:ext uri="{9D8B030D-6E8A-4147-A177-3AD203B41FA5}">
                      <a16:colId xmlns:a16="http://schemas.microsoft.com/office/drawing/2014/main" val="925486276"/>
                    </a:ext>
                  </a:extLst>
                </a:gridCol>
                <a:gridCol w="329184">
                  <a:extLst>
                    <a:ext uri="{9D8B030D-6E8A-4147-A177-3AD203B41FA5}">
                      <a16:colId xmlns:a16="http://schemas.microsoft.com/office/drawing/2014/main" val="1765616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421204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- 2024-05-25 12:02:37</a:t>
                      </a:r>
                      <a:r>
                        <a:rPr kumimoji="0" lang="de-DE" sz="1000" b="0" i="0" u="none" strike="noStrike" kern="1200" cap="none" spc="0" normalizeH="0" baseline="0" noProof="0">
                          <a:ln>
                            <a:noFill/>
                          </a:ln>
                          <a:solidFill>
                            <a:prstClr val="black"/>
                          </a:solidFill>
                          <a:effectLst/>
                          <a:uLnTx/>
                          <a:uFillTx/>
                          <a:latin typeface="Calibri"/>
                          <a:ea typeface="+mn-ea"/>
                          <a:cs typeface="+mn-cs"/>
                        </a:rPr>
                        <a:t>
 Die Europawahl rückt immer näher. Deshalb haben wir euch mit unseren Friends @piecilv, @radiofm4, @news_wg und @ylex3m aus der EU gefragt, welches Problem das EU-Parlament lösen sollte. Kamen gute Sachen bei rum! 
#europawahl #umfragen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https://quintly-eu-image-storage.s3.amazonaws.com/a81fd7c9d75488e7ecdf1a530b111afa/989b805ff595862863e6feb147f9395e.jpg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Europawahl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11294</a:t>
                      </a:r>
                    </a:p>
                  </a:txBody>
                  <a:tcPr/>
                </a:tc>
                <a:extLst>
                  <a:ext uri="{0D108BD9-81ED-4DB2-BD59-A6C34878D82A}">
                    <a16:rowId xmlns:a16="http://schemas.microsoft.com/office/drawing/2014/main" val="434236541"/>
                  </a:ext>
                </a:extLst>
              </a:tr>
            </a:tbl>
          </a:graphicData>
        </a:graphic>
      </p:graphicFrame>
      <p:sp>
        <p:nvSpPr>
          <p:cNvPr id="4" name="Text Placeholder 3">
            <a:extLst>
              <a:ext uri="{FF2B5EF4-FFF2-40B4-BE49-F238E27FC236}">
                <a16:creationId xmlns:a16="http://schemas.microsoft.com/office/drawing/2014/main" id="{D08FF8D8-1192-4DFB-9F74-EE3136E7CE3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78388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005A3-0556-4335-AB3A-CCCD954CAD34}"/>
              </a:ext>
            </a:extLst>
          </p:cNvPr>
          <p:cNvSpPr>
            <a:spLocks noGrp="1"/>
          </p:cNvSpPr>
          <p:nvPr>
            <p:ph type="title"/>
          </p:nvPr>
        </p:nvSpPr>
        <p:spPr/>
        <p:txBody>
          <a:bodyPr/>
          <a:lstStyle/>
          <a:p>
            <a:r>
              <a:rPr lang="de-DE"/>
              <a:t>Instagram Posts: fritz_offiziell | fritz_offiziell - 26 of 26</a:t>
            </a:r>
            <a:endParaRPr lang="en-US"/>
          </a:p>
        </p:txBody>
      </p:sp>
      <p:graphicFrame>
        <p:nvGraphicFramePr>
          <p:cNvPr id="5" name="Table Placeholder 4">
            <a:extLst>
              <a:ext uri="{FF2B5EF4-FFF2-40B4-BE49-F238E27FC236}">
                <a16:creationId xmlns:a16="http://schemas.microsoft.com/office/drawing/2014/main" id="{6FAF78C6-2317-4A9C-AF1F-7FBD648FB834}"/>
              </a:ext>
            </a:extLst>
          </p:cNvPr>
          <p:cNvGraphicFramePr>
            <a:graphicFrameLocks noGrp="1"/>
          </p:cNvGraphicFramePr>
          <p:nvPr>
            <p:ph type="tbl" sz="quarter" idx="13"/>
            <p:extLst>
              <p:ext uri="{D42A27DB-BD31-4B8C-83A1-F6EECF244321}">
                <p14:modId xmlns:p14="http://schemas.microsoft.com/office/powerpoint/2010/main" val="305645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84057470"/>
                    </a:ext>
                  </a:extLst>
                </a:gridCol>
                <a:gridCol w="740664">
                  <a:extLst>
                    <a:ext uri="{9D8B030D-6E8A-4147-A177-3AD203B41FA5}">
                      <a16:colId xmlns:a16="http://schemas.microsoft.com/office/drawing/2014/main" val="2127013573"/>
                    </a:ext>
                  </a:extLst>
                </a:gridCol>
                <a:gridCol w="987552">
                  <a:extLst>
                    <a:ext uri="{9D8B030D-6E8A-4147-A177-3AD203B41FA5}">
                      <a16:colId xmlns:a16="http://schemas.microsoft.com/office/drawing/2014/main" val="4217102613"/>
                    </a:ext>
                  </a:extLst>
                </a:gridCol>
                <a:gridCol w="329184">
                  <a:extLst>
                    <a:ext uri="{9D8B030D-6E8A-4147-A177-3AD203B41FA5}">
                      <a16:colId xmlns:a16="http://schemas.microsoft.com/office/drawing/2014/main" val="2129816375"/>
                    </a:ext>
                  </a:extLst>
                </a:gridCol>
                <a:gridCol w="329184">
                  <a:extLst>
                    <a:ext uri="{9D8B030D-6E8A-4147-A177-3AD203B41FA5}">
                      <a16:colId xmlns:a16="http://schemas.microsoft.com/office/drawing/2014/main" val="2760474732"/>
                    </a:ext>
                  </a:extLst>
                </a:gridCol>
                <a:gridCol w="329184">
                  <a:extLst>
                    <a:ext uri="{9D8B030D-6E8A-4147-A177-3AD203B41FA5}">
                      <a16:colId xmlns:a16="http://schemas.microsoft.com/office/drawing/2014/main" val="62658379"/>
                    </a:ext>
                  </a:extLst>
                </a:gridCol>
                <a:gridCol w="329184">
                  <a:extLst>
                    <a:ext uri="{9D8B030D-6E8A-4147-A177-3AD203B41FA5}">
                      <a16:colId xmlns:a16="http://schemas.microsoft.com/office/drawing/2014/main" val="3760968233"/>
                    </a:ext>
                  </a:extLst>
                </a:gridCol>
                <a:gridCol w="329184">
                  <a:extLst>
                    <a:ext uri="{9D8B030D-6E8A-4147-A177-3AD203B41FA5}">
                      <a16:colId xmlns:a16="http://schemas.microsoft.com/office/drawing/2014/main" val="1648127095"/>
                    </a:ext>
                  </a:extLst>
                </a:gridCol>
                <a:gridCol w="329184">
                  <a:extLst>
                    <a:ext uri="{9D8B030D-6E8A-4147-A177-3AD203B41FA5}">
                      <a16:colId xmlns:a16="http://schemas.microsoft.com/office/drawing/2014/main" val="2213965818"/>
                    </a:ext>
                  </a:extLst>
                </a:gridCol>
                <a:gridCol w="329184">
                  <a:extLst>
                    <a:ext uri="{9D8B030D-6E8A-4147-A177-3AD203B41FA5}">
                      <a16:colId xmlns:a16="http://schemas.microsoft.com/office/drawing/2014/main" val="2473510056"/>
                    </a:ext>
                  </a:extLst>
                </a:gridCol>
                <a:gridCol w="329184">
                  <a:extLst>
                    <a:ext uri="{9D8B030D-6E8A-4147-A177-3AD203B41FA5}">
                      <a16:colId xmlns:a16="http://schemas.microsoft.com/office/drawing/2014/main" val="3137842346"/>
                    </a:ext>
                  </a:extLst>
                </a:gridCol>
                <a:gridCol w="329184">
                  <a:extLst>
                    <a:ext uri="{9D8B030D-6E8A-4147-A177-3AD203B41FA5}">
                      <a16:colId xmlns:a16="http://schemas.microsoft.com/office/drawing/2014/main" val="992338123"/>
                    </a:ext>
                  </a:extLst>
                </a:gridCol>
                <a:gridCol w="329184">
                  <a:extLst>
                    <a:ext uri="{9D8B030D-6E8A-4147-A177-3AD203B41FA5}">
                      <a16:colId xmlns:a16="http://schemas.microsoft.com/office/drawing/2014/main" val="9581466"/>
                    </a:ext>
                  </a:extLst>
                </a:gridCol>
                <a:gridCol w="329184">
                  <a:extLst>
                    <a:ext uri="{9D8B030D-6E8A-4147-A177-3AD203B41FA5}">
                      <a16:colId xmlns:a16="http://schemas.microsoft.com/office/drawing/2014/main" val="4063662617"/>
                    </a:ext>
                  </a:extLst>
                </a:gridCol>
                <a:gridCol w="329184">
                  <a:extLst>
                    <a:ext uri="{9D8B030D-6E8A-4147-A177-3AD203B41FA5}">
                      <a16:colId xmlns:a16="http://schemas.microsoft.com/office/drawing/2014/main" val="1775992380"/>
                    </a:ext>
                  </a:extLst>
                </a:gridCol>
                <a:gridCol w="329184">
                  <a:extLst>
                    <a:ext uri="{9D8B030D-6E8A-4147-A177-3AD203B41FA5}">
                      <a16:colId xmlns:a16="http://schemas.microsoft.com/office/drawing/2014/main" val="3020406905"/>
                    </a:ext>
                  </a:extLst>
                </a:gridCol>
                <a:gridCol w="329184">
                  <a:extLst>
                    <a:ext uri="{9D8B030D-6E8A-4147-A177-3AD203B41FA5}">
                      <a16:colId xmlns:a16="http://schemas.microsoft.com/office/drawing/2014/main" val="4205416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(ohne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(ReelReplays)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(inkl 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55967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fritz_offiziell - 2024-05-25 15:15:12</a:t>
                      </a:r>
                      <a:r>
                        <a:rPr kumimoji="0" lang="de-DE" sz="1000" b="0" i="0" u="none" strike="noStrike" kern="1200" cap="none" spc="0" normalizeH="0" baseline="0" noProof="0">
                          <a:ln>
                            <a:noFill/>
                          </a:ln>
                          <a:solidFill>
                            <a:prstClr val="black"/>
                          </a:solidFill>
                          <a:effectLst/>
                          <a:uLnTx/>
                          <a:uFillTx/>
                          <a:latin typeface="Calibri"/>
                          <a:ea typeface="+mn-ea"/>
                          <a:cs typeface="+mn-cs"/>
                        </a:rPr>
                        <a:t>
 nach‘m Wochenende bei den Eltern erstmal wieder zur Therapie 🫠🫠
#memereels #deutschememes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https://quintly-eu-image-storage.s3.amazonaws.com/a81fd7c9d75488e7ecdf1a530b111afa/b2fcd5cf96c78b4c3fcc5bce383b1f59.jpg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12:45:47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4562</a:t>
                      </a:r>
                    </a:p>
                  </a:txBody>
                  <a:tcPr/>
                </a:tc>
                <a:extLst>
                  <a:ext uri="{0D108BD9-81ED-4DB2-BD59-A6C34878D82A}">
                    <a16:rowId xmlns:a16="http://schemas.microsoft.com/office/drawing/2014/main" val="2729429655"/>
                  </a:ext>
                </a:extLst>
              </a:tr>
            </a:tbl>
          </a:graphicData>
        </a:graphic>
      </p:graphicFrame>
      <p:sp>
        <p:nvSpPr>
          <p:cNvPr id="4" name="Text Placeholder 3">
            <a:extLst>
              <a:ext uri="{FF2B5EF4-FFF2-40B4-BE49-F238E27FC236}">
                <a16:creationId xmlns:a16="http://schemas.microsoft.com/office/drawing/2014/main" id="{DE29CCC0-24C9-46B7-A05E-4C661152B23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250041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4176</Words>
  <Application>Microsoft Office PowerPoint</Application>
  <PresentationFormat>On-screen Show (4:3)</PresentationFormat>
  <Paragraphs>918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fritz_offiziell | fritz_offiziell - 1 of 26</vt:lpstr>
      <vt:lpstr>Instagram Posts: fritz_offiziell | fritz_offiziell - 2 of 26</vt:lpstr>
      <vt:lpstr>Instagram Posts: fritz_offiziell | fritz_offiziell - 3 of 26</vt:lpstr>
      <vt:lpstr>Instagram Posts: fritz_offiziell | fritz_offiziell - 4 of 26</vt:lpstr>
      <vt:lpstr>Instagram Posts: fritz_offiziell | fritz_offiziell - 5 of 26</vt:lpstr>
      <vt:lpstr>Instagram Posts: fritz_offiziell | fritz_offiziell - 6 of 26</vt:lpstr>
      <vt:lpstr>Instagram Posts: fritz_offiziell | fritz_offiziell - 7 of 26</vt:lpstr>
      <vt:lpstr>Instagram Posts: fritz_offiziell | fritz_offiziell - 8 of 26</vt:lpstr>
      <vt:lpstr>Instagram Posts: fritz_offiziell | fritz_offiziell - 9 of 26</vt:lpstr>
      <vt:lpstr>Instagram Posts: fritz_offiziell | fritz_offiziell - 10 of 26</vt:lpstr>
      <vt:lpstr>Instagram Posts: fritz_offiziell | fritz_offiziell - 11 of 26</vt:lpstr>
      <vt:lpstr>Instagram Posts: fritz_offiziell | fritz_offiziell - 12 of 26</vt:lpstr>
      <vt:lpstr>Instagram Posts: fritz_offiziell | fritz_offiziell - 13 of 26</vt:lpstr>
      <vt:lpstr>Instagram Posts: fritz_offiziell | fritz_offiziell - 14 of 26</vt:lpstr>
      <vt:lpstr>Instagram Posts: fritz_offiziell | fritz_offiziell - 15 of 26</vt:lpstr>
      <vt:lpstr>Instagram Posts: fritz_offiziell | fritz_offiziell - 16 of 26</vt:lpstr>
      <vt:lpstr>Instagram Posts: fritz_offiziell | fritz_offiziell - 17 of 26</vt:lpstr>
      <vt:lpstr>Instagram Posts: fritz_offiziell | fritz_offiziell - 18 of 26</vt:lpstr>
      <vt:lpstr>Instagram Posts: fritz_offiziell | fritz_offiziell - 19 of 26</vt:lpstr>
      <vt:lpstr>Instagram Posts: fritz_offiziell | fritz_offiziell - 20 of 26</vt:lpstr>
      <vt:lpstr>Instagram Posts: fritz_offiziell | fritz_offiziell - 21 of 26</vt:lpstr>
      <vt:lpstr>Instagram Posts: fritz_offiziell | fritz_offiziell - 22 of 26</vt:lpstr>
      <vt:lpstr>Instagram Posts: fritz_offiziell | fritz_offiziell - 23 of 26</vt:lpstr>
      <vt:lpstr>Instagram Posts: fritz_offiziell | fritz_offiziell - 24 of 26</vt:lpstr>
      <vt:lpstr>Instagram Posts: fritz_offiziell | fritz_offiziell - 25 of 26</vt:lpstr>
      <vt:lpstr>Instagram Posts: fritz_offiziell | fritz_offiziell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fritz_offiziell | fritz_offiziell - 1 of 26</dc:title>
  <dc:creator>Frederik Born</dc:creator>
  <cp:lastModifiedBy>Frederik Born</cp:lastModifiedBy>
  <cp:revision>1</cp:revision>
  <dcterms:created xsi:type="dcterms:W3CDTF">2024-06-05T13:17:57Z</dcterms:created>
  <dcterms:modified xsi:type="dcterms:W3CDTF">2024-06-05T13:26:18Z</dcterms:modified>
</cp:coreProperties>
</file>