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641DE-DA0A-47A9-84C3-A17F62B5B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6E959F-C93C-4024-8C9D-696F61496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5271363"/>
              </p:ext>
            </p:extLst>
          </p:nvPr>
        </p:nvGraphicFramePr>
        <p:xfrm>
          <a:off x="457200" y="1731963"/>
          <a:ext cx="7900416" cy="238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98699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5699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126917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89548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031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56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3338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323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1903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06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- 2023-07-05 14:55:27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https://quintly-image-storage.s3.amazonaws.com/3f742c61593971bc85b99f6b542835ee/fd3ee3936b1daf123b807427b14d68f1.jpg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66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- 2023-07-24 10:57:24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https://quintly-image-storage.s3.amazonaws.com/3f742c61593971bc85b99f6b542835ee/a2da8f91fa3b03235eb2607d0efd06b9.jpg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67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BA885-AF00-4BFD-A8A1-EB0A51704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53512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667D1-C5B6-4669-977B-22FA934CB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CC5C5-BB4A-42FA-8289-D4015E387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1952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62136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6517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962073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139449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697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9874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04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715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8201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59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- 2023-07-03 11:15:04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https://quintly-image-storage.s3.amazonaws.com/3f742c61593971bc85b99f6b542835ee/b37969a40875e0e6d7d393fce11b30a6.jpg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18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- 2023-07-12 11:16:42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https://quintly-image-storage.s3.amazonaws.com/3f742c61593971bc85b99f6b542835ee/e371d3ab92341a08357ee52805a2a74a.jpg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946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DF127-D4DD-4D30-8063-E8853814D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820753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B765F-45C4-4768-9429-9D0A288B8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F9B9F-0B65-4E51-97A3-1108A5BA8A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517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12604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972071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78277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1663222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49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970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0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428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474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03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- 2023-07-19 11:55:10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https://quintly-image-storage.s3.amazonaws.com/3f742c61593971bc85b99f6b542835ee/93ffe4f45b51cbeedbbd7e21458e8f2c.jpg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203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- 2023-07-17 11:05:58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https://quintly-image-storage.s3.amazonaws.com/3f742c61593971bc85b99f6b542835ee/d2abe055a20f41f886f986e2eeae20f3.jpg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07/18/2023 13:51:11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591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47E0F-0F8E-4AFA-8567-9E2C81FF87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319731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84D3C-1E19-4554-BEEC-F39E96870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816596-49CF-4564-B72E-CBE7DC4184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3851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0504686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9893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841104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2984857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202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623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157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704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67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43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- 2023-07-06 11:06:00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https://quintly-image-storage.s3.amazonaws.com/3f742c61593971bc85b99f6b542835ee/774d5b4d07043a56755af0a537175c7d.jpg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05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- 2023-07-27 11:43:15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https://quintly-image-storage.s3.amazonaws.com/3f742c61593971bc85b99f6b542835ee/9f7716c2f74f106fcc917fe0356bca4d.jpg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586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5418D-21B0-49C5-B23F-0F50CF2D5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027775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70C8E-D548-45BD-838C-4FBE70423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D9B34-BFC2-4EDD-B743-8F3D87CD0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5634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886729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909456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932736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214107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2384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0907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670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41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958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8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- 2023-07-31 10:31:12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https://quintly-image-storage.s3.amazonaws.com/3f742c61593971bc85b99f6b542835ee/68b696b417ef63e64475196dd04d5700.jpg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08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- 2023-07-20 11:27:24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https://quintly-image-storage.s3.amazonaws.com/3f742c61593971bc85b99f6b542835ee/f0c659e3d8432ae27230ba03622f86a7.jpg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555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71A73-CE30-4A4B-8C7A-698ADCF28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2743412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12D1C-E1B2-42A5-94BB-0C536577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6022F-4FA6-4381-9B4C-174361823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260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772142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153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6656115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3356904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9587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671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1364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905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8060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87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- 2023-07-11 10:24:29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https://quintly-image-storage.s3.amazonaws.com/3f742c61593971bc85b99f6b542835ee/12c043f0efaac05e613c15d2e9cf8cf9.jpg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07/22/2023 13:55:06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43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- 2023-07-14 12:36:53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https://quintly-image-storage.s3.amazonaws.com/3f742c61593971bc85b99f6b542835ee/70bc16c903fe933d69eede8f8b627217.jpg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880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C404C-A7AA-434D-813C-E4095AAC0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32810502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A84D3-EE09-4182-9150-FE00BF3F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Videos: Comedy Kollektiv | @comedykollektiv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D3BD7-44AA-45D6-8774-66EF31FED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923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07001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67775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2859718"/>
                    </a:ext>
                  </a:extLst>
                </a:gridCol>
                <a:gridCol w="1563624">
                  <a:extLst>
                    <a:ext uri="{9D8B030D-6E8A-4147-A177-3AD203B41FA5}">
                      <a16:colId xmlns:a16="http://schemas.microsoft.com/office/drawing/2014/main" val="4049301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2129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78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1853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0156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930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1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- 2023-07-26 11:19:14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https://quintly-image-storage.s3.amazonaws.com/3f742c61593971bc85b99f6b542835ee/6a3a28fde9279048ea230d16454d6e3b.jpg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08/04/2023 14:07:26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28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@comedykollektiv - 2023-07-13 10:40:07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https://quintly-image-storage.s3.amazonaws.com/3f742c61593971bc85b99f6b542835ee/9f4914a1ef167ad620528bdf12a87242.jpg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07/14/2023 08:09:07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♬ original sound - comedykollektiv - Comedy Kollektiv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51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34288-39D2-46C7-8171-F413ED858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</p:spTree>
    <p:extLst>
      <p:ext uri="{BB962C8B-B14F-4D97-AF65-F5344CB8AC3E}">
        <p14:creationId xmlns:p14="http://schemas.microsoft.com/office/powerpoint/2010/main" val="1836166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763</Words>
  <Application>Microsoft Office PowerPoint</Application>
  <PresentationFormat>On-screen Show (4:3)</PresentationFormat>
  <Paragraphs>203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Tiktok Videos: Comedy Kollektiv | @comedykollektiv - 1 of 7</vt:lpstr>
      <vt:lpstr>Tiktok Videos: Comedy Kollektiv | @comedykollektiv - 2 of 7</vt:lpstr>
      <vt:lpstr>Tiktok Videos: Comedy Kollektiv | @comedykollektiv - 3 of 7</vt:lpstr>
      <vt:lpstr>Tiktok Videos: Comedy Kollektiv | @comedykollektiv - 4 of 7</vt:lpstr>
      <vt:lpstr>Tiktok Videos: Comedy Kollektiv | @comedykollektiv - 5 of 7</vt:lpstr>
      <vt:lpstr>Tiktok Videos: Comedy Kollektiv | @comedykollektiv - 6 of 7</vt:lpstr>
      <vt:lpstr>Tiktok Videos: Comedy Kollektiv | @comedykollektiv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Videos: Comedy Kollektiv | @comedykollektiv - 1 of 7</dc:title>
  <dc:creator>Frederik Born</dc:creator>
  <cp:lastModifiedBy>Frederik Born</cp:lastModifiedBy>
  <cp:revision>1</cp:revision>
  <dcterms:created xsi:type="dcterms:W3CDTF">2023-08-04T15:33:18Z</dcterms:created>
  <dcterms:modified xsi:type="dcterms:W3CDTF">2023-08-04T15:34:11Z</dcterms:modified>
</cp:coreProperties>
</file>