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D0455-A98B-4910-8E54-C2059A60C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Videos: fritz_offiziell | @fritz_offiziell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7D7524-2C96-4B7C-8CF4-A609E8A4BF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761458"/>
              </p:ext>
            </p:extLst>
          </p:nvPr>
        </p:nvGraphicFramePr>
        <p:xfrm>
          <a:off x="457200" y="1731963"/>
          <a:ext cx="7900416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11200140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808987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350353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3252741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359612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79006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94935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02322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8114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4407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408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@fritz_offiziell - 2022-06-05 21:40:48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https://quintly-image-storage.s3.amazonaws.com/4adc8c8a24ea41f3f6733a3d7d1131df/8b187a9d4f899792c595107a02803470.jpg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10/13/2022 08:16:33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berlin, berlinclub, berlinclubs, feiern, party, berghain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Techno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25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530CEB-19B1-434C-AAD7-CCDD7B0913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02/14/2022 - 11/30/2022</a:t>
            </a:r>
          </a:p>
        </p:txBody>
      </p:sp>
    </p:spTree>
    <p:extLst>
      <p:ext uri="{BB962C8B-B14F-4D97-AF65-F5344CB8AC3E}">
        <p14:creationId xmlns:p14="http://schemas.microsoft.com/office/powerpoint/2010/main" val="500011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3BDBC-B310-4D71-B835-12F6B584B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Videos: fritz_offiziell | @fritz_offiziell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432FD5-6654-454E-A76E-320E226B3D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0847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95467998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338339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603180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5517331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823110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93703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10656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29825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96476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4167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115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@fritz_offiziell - 2022-08-07 17:00:03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https://quintly-image-storage.s3.amazonaws.com/4adc8c8a24ea41f3f6733a3d7d1131df/2c7ced7b45dab9525788663452537fcf.jpg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11/28/2022 01:15:44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berlin, berlinparty, berghain, haubentaucher, berlinclub, berlintechno, feierngehen, party, technoparty, clubgretchen, paulesmeteleck, späti, spätiinberlin, spätiberlin, feierninberlin, berlinlebt, umfrage, umfrageberlin, berghaintips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Techno 1 (Dance, EDM, Trance, Rave, Electronic)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028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97910B-CCF4-47D3-9148-FFBE9F3B2A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02/14/2022 - 11/30/2022</a:t>
            </a:r>
          </a:p>
        </p:txBody>
      </p:sp>
    </p:spTree>
    <p:extLst>
      <p:ext uri="{BB962C8B-B14F-4D97-AF65-F5344CB8AC3E}">
        <p14:creationId xmlns:p14="http://schemas.microsoft.com/office/powerpoint/2010/main" val="766503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D330D-8384-480C-A8E1-CE5EC6DCD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Videos: fritz_offiziell | @fritz_offiziell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5D3C9A-622D-4ECB-9B62-26E8CD0404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0151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73684505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419528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990493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6371186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753164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16568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3772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42660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31577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4525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871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@fritz_offiziell - 2022-06-24 15:40:11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https://quintly-image-storage.s3.amazonaws.com/4adc8c8a24ea41f3f6733a3d7d1131df/db46d94df6aad1bbe2f654fcc0ba2e39.jpg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10/21/2022 02:17:25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lernenmittiktok, berlin, wirtschaft, deutschland, mindblowing, statistik, teiledeinwissen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Spooky trap beat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340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@fritz_offiziell - 2022-04-27 15:59:09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https://quintly-image-storage.s3.amazonaws.com/4adc8c8a24ea41f3f6733a3d7d1131df/f04c3c2d8813b7ff2e8ed1d55af27db9.jpg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09/11/2022 02:12:26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berlin, straßenbahn, ubahn, bvg, ostberlin, westberlin, trains, ddr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4994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5C1B8-E8D5-4F89-80CE-ED609E09B5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02/14/2022 - 11/30/2022</a:t>
            </a:r>
          </a:p>
        </p:txBody>
      </p:sp>
    </p:spTree>
    <p:extLst>
      <p:ext uri="{BB962C8B-B14F-4D97-AF65-F5344CB8AC3E}">
        <p14:creationId xmlns:p14="http://schemas.microsoft.com/office/powerpoint/2010/main" val="232413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E371E-31DA-46FE-8913-001725574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Videos: fritz_offiziell | @fritz_offiziell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9017F9-57D9-47E8-8C49-DF838920CB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4585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2120555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126599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305695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8732458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86861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34499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97087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05784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74673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0778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449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@fritz_offiziell - 2022-08-13 13:14:41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https://quintly-image-storage.s3.amazonaws.com/4adc8c8a24ea41f3f6733a3d7d1131df/08d0673aa4ff0ea72664927b91da4561.jpg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11/27/2022 01:16:52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lernenmittiktok, teiledeinwissen, fakten, facts, berlinfakten, kanzler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Duet with Kato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646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@fritz_offiziell - 2022-06-10 16:53:04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https://quintly-image-storage.s3.amazonaws.com/4adc8c8a24ea41f3f6733a3d7d1131df/87eb6df925831a1688616b87f03f5b5f.jpg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10/14/2022 02:17:28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lernenmittiktok, kunst, berlin, graffiti, streetart, berlincity, urban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Concept (Hip-hop Instrumental)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3591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15B01-C227-4F24-A39B-AC99CB0501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02/14/2022 - 11/30/2022</a:t>
            </a:r>
          </a:p>
        </p:txBody>
      </p:sp>
    </p:spTree>
    <p:extLst>
      <p:ext uri="{BB962C8B-B14F-4D97-AF65-F5344CB8AC3E}">
        <p14:creationId xmlns:p14="http://schemas.microsoft.com/office/powerpoint/2010/main" val="1179462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04828-6879-49E3-843E-9F4939D0E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Videos: fritz_offiziell | @fritz_offiziell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72A5D8-CBEB-4DBD-9CB5-DBE9C71BFF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6575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67240693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620283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649146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8047547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074946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84917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31926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59201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5998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9878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52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@fritz_offiziell - 2022-04-07 14:46:13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https://quintly-image-storage.s3.amazonaws.com/4adc8c8a24ea41f3f6733a3d7d1131df/3c06a49b18006f397a84ca621c57a0fe.jpg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08/31/2022 14:45:07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berlin, ringbahn, berlinlebt, faktenvideo, berlinliebe, bahnfahren, sbahn, bvg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149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@fritz_offiziell - 2022-09-30 16:07:44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https://quintly-image-storage.s3.amazonaws.com/4adc8c8a24ea41f3f6733a3d7d1131df/32f6a61afd42b2c8cd3ff877ce7ee7a0.jpg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11/30/2022 19:16:16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lernenmittiktok, teiledeinwissen, berlin, sbahn, berlinliebe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Fall Lofi Remix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121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666477-6BA0-4096-A836-35223070DC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02/14/2022 - 11/30/2022</a:t>
            </a:r>
          </a:p>
        </p:txBody>
      </p:sp>
    </p:spTree>
    <p:extLst>
      <p:ext uri="{BB962C8B-B14F-4D97-AF65-F5344CB8AC3E}">
        <p14:creationId xmlns:p14="http://schemas.microsoft.com/office/powerpoint/2010/main" val="786857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55CF8-E5B6-4705-9C4F-166F2838B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Videos: fritz_offiziell | @fritz_offiziell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DA5403-B294-45EC-B898-403C89067D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2569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86466169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169953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049222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0499551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684515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94965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55468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23195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29531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1103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141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@fritz_offiziell - 2022-11-14 16:23:05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https://quintly-image-storage.s3.amazonaws.com/4adc8c8a24ea41f3f6733a3d7d1131df/b5d738dc84c6b1613c98efac61a3c9e9.jpg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12/01/2022 01:14:59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lernenmittiktok, teiledeinwissen, berlin, berlinliebe, napoleon, brandenburgertor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Hotel Room Beats PT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758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@fritz_offiziell - 2022-05-13 16:21:05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https://quintly-image-storage.s3.amazonaws.com/4adc8c8a24ea41f3f6733a3d7d1131df/c1503d9f65ba5cc7ebb16e9ec2c81a7d.jpg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09/05/2022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lernenmittiktok, itsfritz, berlin, berlinliebe, geografie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Together 004 DnB-JP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779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FF1A18-B050-49C7-BEBC-FA00AEFDD1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02/14/2022 - 11/30/2022</a:t>
            </a:r>
          </a:p>
        </p:txBody>
      </p:sp>
    </p:spTree>
    <p:extLst>
      <p:ext uri="{BB962C8B-B14F-4D97-AF65-F5344CB8AC3E}">
        <p14:creationId xmlns:p14="http://schemas.microsoft.com/office/powerpoint/2010/main" val="3139498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2BCE4-CF8D-4F89-AC2C-3FF0497B0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Videos: fritz_offiziell | @fritz_offiziell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D32805-03D3-4A21-AF07-946D1AA5EB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29460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46877341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475146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87483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7018775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178295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68461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31527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73913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90400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3126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261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@fritz_offiziell - 2022-07-22 16:00:34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https://quintly-image-storage.s3.amazonaws.com/4adc8c8a24ea41f3f6733a3d7d1131df/71f9602992eb9573051c8558a41c04c4.jpg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11/15/2022 01:15:40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lernenmittiktok, teiledeinwissen, berlin, berlinliebe, fakten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444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@fritz_offiziell - 2022-07-01 16:35:34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https://quintly-image-storage.s3.amazonaws.com/4adc8c8a24ea41f3f6733a3d7d1131df/cb70158f79ce0b69defe7883d6b91b65.jpg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10/13/2022 20:16:32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lernenmittiktok, teiledeinwissen, berlin, berlinliebe, LifeHack, shopping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Western music, trap soul, R&amp;B beat ♫(866926)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590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36C22A-DB36-4E3A-A558-5E0946950A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02/14/2022 - 11/30/2022</a:t>
            </a:r>
          </a:p>
        </p:txBody>
      </p:sp>
    </p:spTree>
    <p:extLst>
      <p:ext uri="{BB962C8B-B14F-4D97-AF65-F5344CB8AC3E}">
        <p14:creationId xmlns:p14="http://schemas.microsoft.com/office/powerpoint/2010/main" val="484563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97003-652E-4BA6-9820-81ABA2274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Videos: fritz_offiziell | @fritz_offiziell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1265FE-2851-4154-B2CE-C14047147B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894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49022805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21545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657769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244811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02296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80571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91577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6724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28168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3440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960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@fritz_offiziell - 2022-04-29 14:11:33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https://quintly-image-storage.s3.amazonaws.com/4adc8c8a24ea41f3f6733a3d7d1131df/270fe9de7d276804755895b4d6d4de38.jpg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09/07/2022 08:13:50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berlin, tempelhoferfeld, flughafenberlin, flughafen, umfrage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Away With 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056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@fritz_offiziell - 2022-07-27 16:29:03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https://quintly-image-storage.s3.amazonaws.com/4adc8c8a24ea41f3f6733a3d7d1131df/25ab4bb37a7a42eec5179624a2f039e9.jpg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11/11/2022 13:15:11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berlinliebe, berlin, fakten, berlinfakten, facts, roteinsel, schönebergerlinse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Fire in the Engine Room No Strings-JP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85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F3814E-7005-4563-866A-7F3C594B33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02/14/2022 - 11/30/2022</a:t>
            </a:r>
          </a:p>
        </p:txBody>
      </p:sp>
    </p:spTree>
    <p:extLst>
      <p:ext uri="{BB962C8B-B14F-4D97-AF65-F5344CB8AC3E}">
        <p14:creationId xmlns:p14="http://schemas.microsoft.com/office/powerpoint/2010/main" val="4110328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82A50-E3C5-427D-AA8A-89524741A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Videos: fritz_offiziell | @fritz_offiziell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4EDFA1-AD60-4F7F-95FA-5956A7545D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7595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59749620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623311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921829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7692182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117972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26865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09836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92780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73014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3577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628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@fritz_offiziell - 2022-11-04 15:45:17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https://quintly-image-storage.s3.amazonaws.com/4adc8c8a24ea41f3f6733a3d7d1131df/3750cce37e826fd56a1f731561a8a05b.jpg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12/01/2022 01:14:59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memedesmonats, peterfox, inez, zukunftpink, elonmusk, marsprojekt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696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@fritz_offiziell - 2022-10-27 17:17:59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https://quintly-image-storage.s3.amazonaws.com/4adc8c8a24ea41f3f6733a3d7d1131df/250fec09d3fc45983abb926276e347d6.jpg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12/01/2022 01:14:59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lernenmittiktok, teiledeinwissen, tributevonpanem, berlin, filmgeek, berlinliebe, MadeWithKeurigContest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5574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7B6E3C-C609-4165-B159-5B2A2A6CA6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02/14/2022 - 11/30/2022</a:t>
            </a:r>
          </a:p>
        </p:txBody>
      </p:sp>
    </p:spTree>
    <p:extLst>
      <p:ext uri="{BB962C8B-B14F-4D97-AF65-F5344CB8AC3E}">
        <p14:creationId xmlns:p14="http://schemas.microsoft.com/office/powerpoint/2010/main" val="3356534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F225C-7A80-47AA-9636-5066DD276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Videos: fritz_offiziell | @fritz_offiziell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2EB180-488D-4902-ABDE-367B236CA6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7826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24953220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42159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652630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5947532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805608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06418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63097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72880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32458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872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62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@fritz_offiziell - 2022-03-04 15:58:16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https://quintly-image-storage.s3.amazonaws.com/4adc8c8a24ea41f3f6733a3d7d1131df/a604f77c7936d675076a3953c0833159.jpg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08/31/2022 14:45:07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itsfritz, berlin, alexanderplatz, berlinlebt, berlincity, fernsehturm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Trap, hip hop, dark beat ♪(963369)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397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@fritz_offiziell - 2022-10-19 15:55:32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https://quintly-image-storage.s3.amazonaws.com/4adc8c8a24ea41f3f6733a3d7d1131df/9e0d6109464a759c9a77cb420e30fdb4.jpg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11/25/2022 01:16:09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lernenmittiktok, teiledeinwissen, berlin, berlinliebe, finanzen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Kato x Covergirl Contest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675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86E981-7EA4-4F13-AADD-F626A5DD6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02/14/2022 - 11/30/2022</a:t>
            </a:r>
          </a:p>
        </p:txBody>
      </p:sp>
    </p:spTree>
    <p:extLst>
      <p:ext uri="{BB962C8B-B14F-4D97-AF65-F5344CB8AC3E}">
        <p14:creationId xmlns:p14="http://schemas.microsoft.com/office/powerpoint/2010/main" val="3259620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69CB8-1D22-4024-A472-AB735AD2E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Videos: fritz_offiziell | @fritz_offiziell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BDA2DF-24C0-46F7-9864-4C3A0982D3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43245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94613475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426693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805517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308018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042599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55004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31357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5002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1377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4579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234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@fritz_offiziell - 2022-09-16 15:49:18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https://quintly-image-storage.s3.amazonaws.com/4adc8c8a24ea41f3f6733a3d7d1131df/47ce88d89cd21fd66e8ac7236a698a7c.jpg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11/29/2022 19:16:07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lernenmittiktok, teiledeinwissen, berlinliebe, berlin, gesundheit, onstage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Science think science physics science 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962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@fritz_offiziell - 2022-03-20 11:32:35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https://quintly-image-storage.s3.amazonaws.com/4adc8c8a24ea41f3f6733a3d7d1131df/fff475e03a9742da277a74bcfe1ad1bc.jpg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08/31/2022 14:45:07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berlin, späti, spätiinberlin, spätkauf, berlincity, berlinfood, berlinnights, faktenvideo, fakten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 Delivery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768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C05880-2B41-414F-BF46-70BC2BCF5C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02/14/2022 - 11/30/2022</a:t>
            </a:r>
          </a:p>
        </p:txBody>
      </p:sp>
    </p:spTree>
    <p:extLst>
      <p:ext uri="{BB962C8B-B14F-4D97-AF65-F5344CB8AC3E}">
        <p14:creationId xmlns:p14="http://schemas.microsoft.com/office/powerpoint/2010/main" val="2733838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EECC8-2D92-44CA-A9F7-C7D440EEB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Videos: fritz_offiziell | @fritz_offiziell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367D67-8E9E-40F9-BBE3-F9BD31EF00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8923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6456907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661314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178941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1815566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526371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20754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22997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34246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08622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7572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522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@fritz_offiziell - 2022-10-26 16:01:13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https://quintly-image-storage.s3.amazonaws.com/4adc8c8a24ea41f3f6733a3d7d1131df/fa6a8ac109d0591660bc23aad9ca6f85.jpg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12/01/2022 01:14:59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passorsmash, berlin, berlinliebe, döner, sbahn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Very cute melody by marimba tone(39813)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091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@fritz_offiziell - 2022-08-26 16:35:08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https://quintly-image-storage.s3.amazonaws.com/4adc8c8a24ea41f3f6733a3d7d1131df/591d316e1b50d86e456db0a4629220e0.jpg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11/24/2022 19:16:36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lernenmittiktok, teiledeinwissen, berlin, fakten, deutschrap, rap, ufo361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512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56F03-EB9C-4824-ABDA-5D8CDDA264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02/14/2022 - 11/30/2022</a:t>
            </a:r>
          </a:p>
        </p:txBody>
      </p:sp>
    </p:spTree>
    <p:extLst>
      <p:ext uri="{BB962C8B-B14F-4D97-AF65-F5344CB8AC3E}">
        <p14:creationId xmlns:p14="http://schemas.microsoft.com/office/powerpoint/2010/main" val="1018007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041CC-ADCC-4D67-A0A6-5B42585B8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Videos: fritz_offiziell | @fritz_offiziell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0BCFAB-32EC-4621-B8B2-80D1E17E2E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05111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90478280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065104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62056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6215769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250290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01211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14107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90904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23060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7783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273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@fritz_offiziell - 2022-05-06 18:37:01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https://quintly-image-storage.s3.amazonaws.com/4adc8c8a24ea41f3f6733a3d7d1131df/1884d012dec07c9892a65dd3df3edd23.jpg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09/21/2022 02:10:27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sommer, berlin, baden, badesee, berlincity, sommerinberlin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FEEL THE GROOVE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644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@fritz_offiziell - 2022-05-20 15:24:55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https://quintly-image-storage.s3.amazonaws.com/4adc8c8a24ea41f3f6733a3d7d1131df/5dae9bb260f80b15bf16b8bc592916cc.jpg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09/30/2022 14:12:34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lernenmittiktok, berlin, itsfritz, berlinliebe, waldstrasse, LifeHack, kompliziert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134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06941-69C8-4DF1-A108-49F83FFD14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02/14/2022 - 11/30/2022</a:t>
            </a:r>
          </a:p>
        </p:txBody>
      </p:sp>
    </p:spTree>
    <p:extLst>
      <p:ext uri="{BB962C8B-B14F-4D97-AF65-F5344CB8AC3E}">
        <p14:creationId xmlns:p14="http://schemas.microsoft.com/office/powerpoint/2010/main" val="3556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EAC36-8E77-4C37-805D-4F34AB544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Videos: fritz_offiziell | @fritz_offiziell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FADF12-A55E-4345-8B4C-3CD7E6CEE6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0813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31878606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894389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487708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0851830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87400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54776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95706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3792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63337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9219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504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@fritz_offiziell - 2022-07-11 17:23:18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https://quintly-image-storage.s3.amazonaws.com/4adc8c8a24ea41f3f6733a3d7d1131df/34cc80e1025b0cf0f37100644ef7b6a4.jpg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11/28/2022 13:15:19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currywurst, currywurstpommes, berlin, erfinderin, berlinfood, berlinfoodie, wurst, fastfood, essen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Curry Wurst Ballers-JP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974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024175-FCE8-4F51-A15C-9FEAE147DE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02/14/2022 - 11/30/2022</a:t>
            </a:r>
          </a:p>
        </p:txBody>
      </p:sp>
    </p:spTree>
    <p:extLst>
      <p:ext uri="{BB962C8B-B14F-4D97-AF65-F5344CB8AC3E}">
        <p14:creationId xmlns:p14="http://schemas.microsoft.com/office/powerpoint/2010/main" val="27592284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1616</Words>
  <Application>Microsoft Office PowerPoint</Application>
  <PresentationFormat>On-screen Show (4:3)</PresentationFormat>
  <Paragraphs>418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Tiktok Videos: fritz_offiziell | @fritz_offiziell - 1 of 14</vt:lpstr>
      <vt:lpstr>Tiktok Videos: fritz_offiziell | @fritz_offiziell - 2 of 14</vt:lpstr>
      <vt:lpstr>Tiktok Videos: fritz_offiziell | @fritz_offiziell - 3 of 14</vt:lpstr>
      <vt:lpstr>Tiktok Videos: fritz_offiziell | @fritz_offiziell - 4 of 14</vt:lpstr>
      <vt:lpstr>Tiktok Videos: fritz_offiziell | @fritz_offiziell - 5 of 14</vt:lpstr>
      <vt:lpstr>Tiktok Videos: fritz_offiziell | @fritz_offiziell - 6 of 14</vt:lpstr>
      <vt:lpstr>Tiktok Videos: fritz_offiziell | @fritz_offiziell - 7 of 14</vt:lpstr>
      <vt:lpstr>Tiktok Videos: fritz_offiziell | @fritz_offiziell - 8 of 14</vt:lpstr>
      <vt:lpstr>Tiktok Videos: fritz_offiziell | @fritz_offiziell - 9 of 14</vt:lpstr>
      <vt:lpstr>Tiktok Videos: fritz_offiziell | @fritz_offiziell - 10 of 14</vt:lpstr>
      <vt:lpstr>Tiktok Videos: fritz_offiziell | @fritz_offiziell - 11 of 14</vt:lpstr>
      <vt:lpstr>Tiktok Videos: fritz_offiziell | @fritz_offiziell - 12 of 14</vt:lpstr>
      <vt:lpstr>Tiktok Videos: fritz_offiziell | @fritz_offiziell - 13 of 14</vt:lpstr>
      <vt:lpstr>Tiktok Videos: fritz_offiziell | @fritz_offiziell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Videos: fritz_offiziell | @fritz_offiziell - 1 of 14</dc:title>
  <dc:creator>Administrator</dc:creator>
  <cp:lastModifiedBy>Administrator</cp:lastModifiedBy>
  <cp:revision>1</cp:revision>
  <dcterms:created xsi:type="dcterms:W3CDTF">2022-12-02T15:10:50Z</dcterms:created>
  <dcterms:modified xsi:type="dcterms:W3CDTF">2022-12-02T15:13:14Z</dcterms:modified>
</cp:coreProperties>
</file>