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D3598-7FBC-4410-B964-C76EC0490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3D7F9C-1FBB-4E63-B404-3E0F0BAE4E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730324"/>
              </p:ext>
            </p:extLst>
          </p:nvPr>
        </p:nvGraphicFramePr>
        <p:xfrm>
          <a:off x="457200" y="1731963"/>
          <a:ext cx="7324344" cy="427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30202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602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074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031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559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1156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866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8066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329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298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980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8322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7954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35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40766031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433881414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94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radioeins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6004530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05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vom Känguru reloaded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17989984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87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 Mittagsmagazin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71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54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182einhalb - die 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0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mit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90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Team UPWARD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033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571EE-D88A-4399-8AC6-B40151781F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55304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14DD-264F-46CA-B456-CD7FE51CF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9B5466-A180-4D5E-A1EE-5ABB676D67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5425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22192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514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2011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223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939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346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6085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970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3037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2250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683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660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8420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02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95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03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Schrauberzone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171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Blue Moon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3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74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Unser Sandmännchen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209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D7463-B33F-45E3-A79B-55D1B5A41A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4349073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292</Words>
  <Application>Microsoft Office PowerPoint</Application>
  <PresentationFormat>On-screen Show (4:3)</PresentationFormat>
  <Paragraphs>212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Private Key Metrics Table | All profiles - 1 of 2</vt:lpstr>
      <vt:lpstr>Youtube Private Key Metrics Table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Key Metrics Table | All profiles - 1 of 2</dc:title>
  <dc:creator>Administrator</dc:creator>
  <cp:lastModifiedBy>Administrator</cp:lastModifiedBy>
  <cp:revision>1</cp:revision>
  <dcterms:created xsi:type="dcterms:W3CDTF">2022-11-29T10:43:45Z</dcterms:created>
  <dcterms:modified xsi:type="dcterms:W3CDTF">2022-11-29T10:44:54Z</dcterms:modified>
</cp:coreProperties>
</file>