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D887D-32A9-4A5A-A67C-71523226F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Posts: same_memes | same_memes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3D0ACC-DB2D-43FB-A8F2-A143FE1C5F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619254"/>
              </p:ext>
            </p:extLst>
          </p:nvPr>
        </p:nvGraphicFramePr>
        <p:xfrm>
          <a:off x="457200" y="1731963"/>
          <a:ext cx="765352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04661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17398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86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070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0523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135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811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040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7575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49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697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444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same_memes - 2022-07-04 15:24:38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pause hab ich mir jetzt aber verdient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https://quintly-image-storage.s3.amazonaws.com/2c03fa14ccc81fd81fa9520f31f9abaa/5f455ae7664fc69b221195ce43f00a49.jpg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07/07/2022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2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same_memes - 2022-06-30 10:49:06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mensch toll gemacht 👍👍👍👍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https://quintly-image-storage.s3.amazonaws.com/2c03fa14ccc81fd81fa9520f31f9abaa/5f28642951c85e358c127fe1d6a9bed3.jpg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07/07/2022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08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B8D2F-83F4-4DBF-8217-D167A42FB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3634102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3E755-9731-4D65-8CC4-25012B49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Posts: same_memes | same_memes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3D427-656B-438B-B9AF-92A5D1D2E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425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045500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7715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48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974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739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786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798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0400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866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34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32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364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82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same_memes - 2022-06-30 17:05:44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also wirklich: rrrunter damit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https://quintly-image-storage.s3.amazonaws.com/2c03fa14ccc81fd81fa9520f31f9abaa/103ab07ae7533b7665f116f3b170197b.jpg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07/07/2022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59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same_memes - 2022-07-06 17:02:16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herr chef das geht so nicht 😤 es ist 17:01 uhr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https://quintly-image-storage.s3.amazonaws.com/2c03fa14ccc81fd81fa9520f31f9abaa/df84169a4ce6a750e06b3f446b0483f3.jpg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07/07/2022 12:16:01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574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06019-A178-4B13-8A91-7DAED297D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472503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Posts: same_memes | same_memes - 1 of 2</vt:lpstr>
      <vt:lpstr>Instagram Posts: same_memes | same_memes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Posts: same_memes | same_memes - 1 of 2</dc:title>
  <dc:creator>Administrator</dc:creator>
  <cp:lastModifiedBy>Administrator</cp:lastModifiedBy>
  <cp:revision>1</cp:revision>
  <dcterms:created xsi:type="dcterms:W3CDTF">2022-07-07T13:05:08Z</dcterms:created>
  <dcterms:modified xsi:type="dcterms:W3CDTF">2022-07-07T13:05:24Z</dcterms:modified>
</cp:coreProperties>
</file>