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D8269-8984-4EEB-A318-455E73BF890C}"/>
              </a:ext>
            </a:extLst>
          </p:cNvPr>
          <p:cNvSpPr>
            <a:spLocks noGrp="1"/>
          </p:cNvSpPr>
          <p:nvPr>
            <p:ph type="title"/>
          </p:nvPr>
        </p:nvSpPr>
        <p:spPr/>
        <p:txBody>
          <a:bodyPr/>
          <a:lstStyle/>
          <a:p>
            <a:r>
              <a:rPr lang="en-US"/>
              <a:t>Facebook Posts: fritz_offiziell | Fritz - 1 of 12</a:t>
            </a:r>
          </a:p>
        </p:txBody>
      </p:sp>
      <p:graphicFrame>
        <p:nvGraphicFramePr>
          <p:cNvPr id="5" name="Table Placeholder 4">
            <a:extLst>
              <a:ext uri="{FF2B5EF4-FFF2-40B4-BE49-F238E27FC236}">
                <a16:creationId xmlns:a16="http://schemas.microsoft.com/office/drawing/2014/main" id="{72D69F00-4ACA-4458-A734-516975ECDE01}"/>
              </a:ext>
            </a:extLst>
          </p:cNvPr>
          <p:cNvGraphicFramePr>
            <a:graphicFrameLocks noGrp="1"/>
          </p:cNvGraphicFramePr>
          <p:nvPr>
            <p:ph type="tbl" sz="quarter" idx="13"/>
            <p:extLst>
              <p:ext uri="{D42A27DB-BD31-4B8C-83A1-F6EECF244321}">
                <p14:modId xmlns:p14="http://schemas.microsoft.com/office/powerpoint/2010/main" val="3208774210"/>
              </p:ext>
            </p:extLst>
          </p:nvPr>
        </p:nvGraphicFramePr>
        <p:xfrm>
          <a:off x="457200" y="1731963"/>
          <a:ext cx="7324346" cy="3688080"/>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888502750"/>
                    </a:ext>
                  </a:extLst>
                </a:gridCol>
                <a:gridCol w="1563625">
                  <a:extLst>
                    <a:ext uri="{9D8B030D-6E8A-4147-A177-3AD203B41FA5}">
                      <a16:colId xmlns:a16="http://schemas.microsoft.com/office/drawing/2014/main" val="3398716874"/>
                    </a:ext>
                  </a:extLst>
                </a:gridCol>
                <a:gridCol w="576072">
                  <a:extLst>
                    <a:ext uri="{9D8B030D-6E8A-4147-A177-3AD203B41FA5}">
                      <a16:colId xmlns:a16="http://schemas.microsoft.com/office/drawing/2014/main" val="1076780697"/>
                    </a:ext>
                  </a:extLst>
                </a:gridCol>
                <a:gridCol w="329184">
                  <a:extLst>
                    <a:ext uri="{9D8B030D-6E8A-4147-A177-3AD203B41FA5}">
                      <a16:colId xmlns:a16="http://schemas.microsoft.com/office/drawing/2014/main" val="2446476013"/>
                    </a:ext>
                  </a:extLst>
                </a:gridCol>
                <a:gridCol w="329184">
                  <a:extLst>
                    <a:ext uri="{9D8B030D-6E8A-4147-A177-3AD203B41FA5}">
                      <a16:colId xmlns:a16="http://schemas.microsoft.com/office/drawing/2014/main" val="3144463309"/>
                    </a:ext>
                  </a:extLst>
                </a:gridCol>
                <a:gridCol w="329184">
                  <a:extLst>
                    <a:ext uri="{9D8B030D-6E8A-4147-A177-3AD203B41FA5}">
                      <a16:colId xmlns:a16="http://schemas.microsoft.com/office/drawing/2014/main" val="2726968836"/>
                    </a:ext>
                  </a:extLst>
                </a:gridCol>
                <a:gridCol w="329184">
                  <a:extLst>
                    <a:ext uri="{9D8B030D-6E8A-4147-A177-3AD203B41FA5}">
                      <a16:colId xmlns:a16="http://schemas.microsoft.com/office/drawing/2014/main" val="1074647873"/>
                    </a:ext>
                  </a:extLst>
                </a:gridCol>
                <a:gridCol w="329184">
                  <a:extLst>
                    <a:ext uri="{9D8B030D-6E8A-4147-A177-3AD203B41FA5}">
                      <a16:colId xmlns:a16="http://schemas.microsoft.com/office/drawing/2014/main" val="3011981777"/>
                    </a:ext>
                  </a:extLst>
                </a:gridCol>
                <a:gridCol w="329184">
                  <a:extLst>
                    <a:ext uri="{9D8B030D-6E8A-4147-A177-3AD203B41FA5}">
                      <a16:colId xmlns:a16="http://schemas.microsoft.com/office/drawing/2014/main" val="3984306205"/>
                    </a:ext>
                  </a:extLst>
                </a:gridCol>
                <a:gridCol w="329184">
                  <a:extLst>
                    <a:ext uri="{9D8B030D-6E8A-4147-A177-3AD203B41FA5}">
                      <a16:colId xmlns:a16="http://schemas.microsoft.com/office/drawing/2014/main" val="1142110270"/>
                    </a:ext>
                  </a:extLst>
                </a:gridCol>
                <a:gridCol w="329184">
                  <a:extLst>
                    <a:ext uri="{9D8B030D-6E8A-4147-A177-3AD203B41FA5}">
                      <a16:colId xmlns:a16="http://schemas.microsoft.com/office/drawing/2014/main" val="1066730238"/>
                    </a:ext>
                  </a:extLst>
                </a:gridCol>
                <a:gridCol w="329184">
                  <a:extLst>
                    <a:ext uri="{9D8B030D-6E8A-4147-A177-3AD203B41FA5}">
                      <a16:colId xmlns:a16="http://schemas.microsoft.com/office/drawing/2014/main" val="1111279960"/>
                    </a:ext>
                  </a:extLst>
                </a:gridCol>
                <a:gridCol w="329184">
                  <a:extLst>
                    <a:ext uri="{9D8B030D-6E8A-4147-A177-3AD203B41FA5}">
                      <a16:colId xmlns:a16="http://schemas.microsoft.com/office/drawing/2014/main" val="958481277"/>
                    </a:ext>
                  </a:extLst>
                </a:gridCol>
                <a:gridCol w="329184">
                  <a:extLst>
                    <a:ext uri="{9D8B030D-6E8A-4147-A177-3AD203B41FA5}">
                      <a16:colId xmlns:a16="http://schemas.microsoft.com/office/drawing/2014/main" val="419042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7504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- 2022-04-07 17:37:08</a:t>
                      </a:r>
                      <a:r>
                        <a:rPr kumimoji="0" lang="de-DE" sz="1000" b="0" i="0" u="none" strike="noStrike" kern="1200" cap="none" spc="0" normalizeH="0" baseline="0" noProof="0">
                          <a:ln>
                            <a:noFill/>
                          </a:ln>
                          <a:solidFill>
                            <a:prstClr val="black"/>
                          </a:solidFill>
                          <a:effectLst/>
                          <a:uLnTx/>
                          <a:uFillTx/>
                          <a:latin typeface="+mn-lt"/>
                          <a:ea typeface="+mn-ea"/>
                          <a:cs typeface="+mn-cs"/>
                        </a:rPr>
                        <a:t>
 Waschtag! 🛀 Hobbyschrauber Nick ist nach Süddeutschland gefahren und hat für 1400 Öcken nen DUO geschossen. Jetzt wird das Ding komplett auseinandergenommen. Spoiler: Es ist sehr stressig und es wird sehr viel geflucht ... Den Link zur ganzen Folge findet ihr in den Kommentaren!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https://quintly-image-storage.s3.amazonaws.com/a7cebac0b07ddd0d7d28167f7df854ec/80458af18cedcda49e52484b89f0d767.jpg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05/07/2022 12:11:24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5375066"/>
                  </a:ext>
                </a:extLst>
              </a:tr>
            </a:tbl>
          </a:graphicData>
        </a:graphic>
      </p:graphicFrame>
      <p:sp>
        <p:nvSpPr>
          <p:cNvPr id="4" name="Text Placeholder 3">
            <a:extLst>
              <a:ext uri="{FF2B5EF4-FFF2-40B4-BE49-F238E27FC236}">
                <a16:creationId xmlns:a16="http://schemas.microsoft.com/office/drawing/2014/main" id="{009CEC22-CD15-4B66-B9A2-00ED5AA54AB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89251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F0CF-7F2A-4275-999B-587CFC7C9660}"/>
              </a:ext>
            </a:extLst>
          </p:cNvPr>
          <p:cNvSpPr>
            <a:spLocks noGrp="1"/>
          </p:cNvSpPr>
          <p:nvPr>
            <p:ph type="title"/>
          </p:nvPr>
        </p:nvSpPr>
        <p:spPr/>
        <p:txBody>
          <a:bodyPr/>
          <a:lstStyle/>
          <a:p>
            <a:r>
              <a:rPr lang="en-US"/>
              <a:t>Facebook Posts: fritz_offiziell | Fritz - 2 of 12</a:t>
            </a:r>
          </a:p>
        </p:txBody>
      </p:sp>
      <p:graphicFrame>
        <p:nvGraphicFramePr>
          <p:cNvPr id="5" name="Table Placeholder 4">
            <a:extLst>
              <a:ext uri="{FF2B5EF4-FFF2-40B4-BE49-F238E27FC236}">
                <a16:creationId xmlns:a16="http://schemas.microsoft.com/office/drawing/2014/main" id="{8817CB0D-047F-4D81-952A-674F41D4A40F}"/>
              </a:ext>
            </a:extLst>
          </p:cNvPr>
          <p:cNvGraphicFramePr>
            <a:graphicFrameLocks noGrp="1"/>
          </p:cNvGraphicFramePr>
          <p:nvPr>
            <p:ph type="tbl" sz="quarter" idx="13"/>
            <p:extLst>
              <p:ext uri="{D42A27DB-BD31-4B8C-83A1-F6EECF244321}">
                <p14:modId xmlns:p14="http://schemas.microsoft.com/office/powerpoint/2010/main" val="1499176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398159001"/>
                    </a:ext>
                  </a:extLst>
                </a:gridCol>
                <a:gridCol w="1563625">
                  <a:extLst>
                    <a:ext uri="{9D8B030D-6E8A-4147-A177-3AD203B41FA5}">
                      <a16:colId xmlns:a16="http://schemas.microsoft.com/office/drawing/2014/main" val="3916920524"/>
                    </a:ext>
                  </a:extLst>
                </a:gridCol>
                <a:gridCol w="576072">
                  <a:extLst>
                    <a:ext uri="{9D8B030D-6E8A-4147-A177-3AD203B41FA5}">
                      <a16:colId xmlns:a16="http://schemas.microsoft.com/office/drawing/2014/main" val="4124216460"/>
                    </a:ext>
                  </a:extLst>
                </a:gridCol>
                <a:gridCol w="329184">
                  <a:extLst>
                    <a:ext uri="{9D8B030D-6E8A-4147-A177-3AD203B41FA5}">
                      <a16:colId xmlns:a16="http://schemas.microsoft.com/office/drawing/2014/main" val="3100046213"/>
                    </a:ext>
                  </a:extLst>
                </a:gridCol>
                <a:gridCol w="329184">
                  <a:extLst>
                    <a:ext uri="{9D8B030D-6E8A-4147-A177-3AD203B41FA5}">
                      <a16:colId xmlns:a16="http://schemas.microsoft.com/office/drawing/2014/main" val="2372315048"/>
                    </a:ext>
                  </a:extLst>
                </a:gridCol>
                <a:gridCol w="329184">
                  <a:extLst>
                    <a:ext uri="{9D8B030D-6E8A-4147-A177-3AD203B41FA5}">
                      <a16:colId xmlns:a16="http://schemas.microsoft.com/office/drawing/2014/main" val="3302722396"/>
                    </a:ext>
                  </a:extLst>
                </a:gridCol>
                <a:gridCol w="329184">
                  <a:extLst>
                    <a:ext uri="{9D8B030D-6E8A-4147-A177-3AD203B41FA5}">
                      <a16:colId xmlns:a16="http://schemas.microsoft.com/office/drawing/2014/main" val="2614022149"/>
                    </a:ext>
                  </a:extLst>
                </a:gridCol>
                <a:gridCol w="329184">
                  <a:extLst>
                    <a:ext uri="{9D8B030D-6E8A-4147-A177-3AD203B41FA5}">
                      <a16:colId xmlns:a16="http://schemas.microsoft.com/office/drawing/2014/main" val="3046600594"/>
                    </a:ext>
                  </a:extLst>
                </a:gridCol>
                <a:gridCol w="329184">
                  <a:extLst>
                    <a:ext uri="{9D8B030D-6E8A-4147-A177-3AD203B41FA5}">
                      <a16:colId xmlns:a16="http://schemas.microsoft.com/office/drawing/2014/main" val="2602873364"/>
                    </a:ext>
                  </a:extLst>
                </a:gridCol>
                <a:gridCol w="329184">
                  <a:extLst>
                    <a:ext uri="{9D8B030D-6E8A-4147-A177-3AD203B41FA5}">
                      <a16:colId xmlns:a16="http://schemas.microsoft.com/office/drawing/2014/main" val="1729711476"/>
                    </a:ext>
                  </a:extLst>
                </a:gridCol>
                <a:gridCol w="329184">
                  <a:extLst>
                    <a:ext uri="{9D8B030D-6E8A-4147-A177-3AD203B41FA5}">
                      <a16:colId xmlns:a16="http://schemas.microsoft.com/office/drawing/2014/main" val="327357028"/>
                    </a:ext>
                  </a:extLst>
                </a:gridCol>
                <a:gridCol w="329184">
                  <a:extLst>
                    <a:ext uri="{9D8B030D-6E8A-4147-A177-3AD203B41FA5}">
                      <a16:colId xmlns:a16="http://schemas.microsoft.com/office/drawing/2014/main" val="3504687400"/>
                    </a:ext>
                  </a:extLst>
                </a:gridCol>
                <a:gridCol w="329184">
                  <a:extLst>
                    <a:ext uri="{9D8B030D-6E8A-4147-A177-3AD203B41FA5}">
                      <a16:colId xmlns:a16="http://schemas.microsoft.com/office/drawing/2014/main" val="685307254"/>
                    </a:ext>
                  </a:extLst>
                </a:gridCol>
                <a:gridCol w="329184">
                  <a:extLst>
                    <a:ext uri="{9D8B030D-6E8A-4147-A177-3AD203B41FA5}">
                      <a16:colId xmlns:a16="http://schemas.microsoft.com/office/drawing/2014/main" val="356977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57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- 2022-04-02 11:17:05</a:t>
                      </a:r>
                      <a:r>
                        <a:rPr kumimoji="0" lang="de-DE" sz="1000" b="0" i="0" u="none" strike="noStrike" kern="1200" cap="none" spc="0" normalizeH="0" baseline="0" noProof="0">
                          <a:ln>
                            <a:noFill/>
                          </a:ln>
                          <a:solidFill>
                            <a:prstClr val="black"/>
                          </a:solidFill>
                          <a:effectLst/>
                          <a:uLnTx/>
                          <a:uFillTx/>
                          <a:latin typeface="+mn-lt"/>
                          <a:ea typeface="+mn-ea"/>
                          <a:cs typeface="+mn-cs"/>
                        </a:rPr>
                        <a:t>
 Es kann nur einen Namen dafür geben: Wie nennt ihr die Dinger?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https://quintly-image-storage.s3.amazonaws.com/a7cebac0b07ddd0d7d28167f7df854ec/fc7b5dd54b93fb22bcb807988c77ffe1.png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004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- 2022-04-06 16:41:00</a:t>
                      </a:r>
                      <a:r>
                        <a:rPr kumimoji="0" lang="de-DE" sz="1000" b="0" i="0" u="none" strike="noStrike" kern="1200" cap="none" spc="0" normalizeH="0" baseline="0" noProof="0">
                          <a:ln>
                            <a:noFill/>
                          </a:ln>
                          <a:solidFill>
                            <a:prstClr val="black"/>
                          </a:solidFill>
                          <a:effectLst/>
                          <a:uLnTx/>
                          <a:uFillTx/>
                          <a:latin typeface="+mn-lt"/>
                          <a:ea typeface="+mn-ea"/>
                          <a:cs typeface="+mn-cs"/>
                        </a:rPr>
                        <a:t>
 ÖPGV, höhö. Was fällt euch noch an Sätzen 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https://quintly-image-storage.s3.amazonaws.com/a7cebac0b07ddd0d7d28167f7df854ec/f4e04db2b1f8af378748703b60c62800.png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05/06/2022 12:12:06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754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- 2022-04-28 10:19:50</a:t>
                      </a:r>
                      <a:r>
                        <a:rPr kumimoji="0" lang="de-DE" sz="1000" b="0" i="0" u="none" strike="noStrike" kern="1200" cap="none" spc="0" normalizeH="0" baseline="0" noProof="0">
                          <a:ln>
                            <a:noFill/>
                          </a:ln>
                          <a:solidFill>
                            <a:prstClr val="black"/>
                          </a:solidFill>
                          <a:effectLst/>
                          <a:uLnTx/>
                          <a:uFillTx/>
                          <a:latin typeface="+mn-lt"/>
                          <a:ea typeface="+mn-ea"/>
                          <a:cs typeface="+mn-cs"/>
                        </a:rPr>
                        <a:t>
 Berlin und Brandenburg fühlt's.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https://quintly-image-storage.s3.amazonaws.com/a7cebac0b07ddd0d7d28167f7df854ec/18af0f9e2944302c66a65d7ca33147f9.jpg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8410192"/>
                  </a:ext>
                </a:extLst>
              </a:tr>
            </a:tbl>
          </a:graphicData>
        </a:graphic>
      </p:graphicFrame>
      <p:sp>
        <p:nvSpPr>
          <p:cNvPr id="4" name="Text Placeholder 3">
            <a:extLst>
              <a:ext uri="{FF2B5EF4-FFF2-40B4-BE49-F238E27FC236}">
                <a16:creationId xmlns:a16="http://schemas.microsoft.com/office/drawing/2014/main" id="{D4E33A0F-5EA6-42E5-9229-4CE4EEB105A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58799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14E7-EDA0-4E3F-95C4-3F24C7652A23}"/>
              </a:ext>
            </a:extLst>
          </p:cNvPr>
          <p:cNvSpPr>
            <a:spLocks noGrp="1"/>
          </p:cNvSpPr>
          <p:nvPr>
            <p:ph type="title"/>
          </p:nvPr>
        </p:nvSpPr>
        <p:spPr/>
        <p:txBody>
          <a:bodyPr/>
          <a:lstStyle/>
          <a:p>
            <a:r>
              <a:rPr lang="en-US"/>
              <a:t>Facebook Posts: fritz_offiziell | Fritz - 3 of 12</a:t>
            </a:r>
          </a:p>
        </p:txBody>
      </p:sp>
      <p:graphicFrame>
        <p:nvGraphicFramePr>
          <p:cNvPr id="5" name="Table Placeholder 4">
            <a:extLst>
              <a:ext uri="{FF2B5EF4-FFF2-40B4-BE49-F238E27FC236}">
                <a16:creationId xmlns:a16="http://schemas.microsoft.com/office/drawing/2014/main" id="{85C77672-AA3A-4E84-BCDD-D46A958B1D99}"/>
              </a:ext>
            </a:extLst>
          </p:cNvPr>
          <p:cNvGraphicFramePr>
            <a:graphicFrameLocks noGrp="1"/>
          </p:cNvGraphicFramePr>
          <p:nvPr>
            <p:ph type="tbl" sz="quarter" idx="13"/>
            <p:extLst>
              <p:ext uri="{D42A27DB-BD31-4B8C-83A1-F6EECF244321}">
                <p14:modId xmlns:p14="http://schemas.microsoft.com/office/powerpoint/2010/main" val="1193179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4239724919"/>
                    </a:ext>
                  </a:extLst>
                </a:gridCol>
                <a:gridCol w="1563625">
                  <a:extLst>
                    <a:ext uri="{9D8B030D-6E8A-4147-A177-3AD203B41FA5}">
                      <a16:colId xmlns:a16="http://schemas.microsoft.com/office/drawing/2014/main" val="602901512"/>
                    </a:ext>
                  </a:extLst>
                </a:gridCol>
                <a:gridCol w="576072">
                  <a:extLst>
                    <a:ext uri="{9D8B030D-6E8A-4147-A177-3AD203B41FA5}">
                      <a16:colId xmlns:a16="http://schemas.microsoft.com/office/drawing/2014/main" val="1624268855"/>
                    </a:ext>
                  </a:extLst>
                </a:gridCol>
                <a:gridCol w="329184">
                  <a:extLst>
                    <a:ext uri="{9D8B030D-6E8A-4147-A177-3AD203B41FA5}">
                      <a16:colId xmlns:a16="http://schemas.microsoft.com/office/drawing/2014/main" val="2225516509"/>
                    </a:ext>
                  </a:extLst>
                </a:gridCol>
                <a:gridCol w="329184">
                  <a:extLst>
                    <a:ext uri="{9D8B030D-6E8A-4147-A177-3AD203B41FA5}">
                      <a16:colId xmlns:a16="http://schemas.microsoft.com/office/drawing/2014/main" val="3045374188"/>
                    </a:ext>
                  </a:extLst>
                </a:gridCol>
                <a:gridCol w="329184">
                  <a:extLst>
                    <a:ext uri="{9D8B030D-6E8A-4147-A177-3AD203B41FA5}">
                      <a16:colId xmlns:a16="http://schemas.microsoft.com/office/drawing/2014/main" val="2113029731"/>
                    </a:ext>
                  </a:extLst>
                </a:gridCol>
                <a:gridCol w="329184">
                  <a:extLst>
                    <a:ext uri="{9D8B030D-6E8A-4147-A177-3AD203B41FA5}">
                      <a16:colId xmlns:a16="http://schemas.microsoft.com/office/drawing/2014/main" val="3062122151"/>
                    </a:ext>
                  </a:extLst>
                </a:gridCol>
                <a:gridCol w="329184">
                  <a:extLst>
                    <a:ext uri="{9D8B030D-6E8A-4147-A177-3AD203B41FA5}">
                      <a16:colId xmlns:a16="http://schemas.microsoft.com/office/drawing/2014/main" val="3044594179"/>
                    </a:ext>
                  </a:extLst>
                </a:gridCol>
                <a:gridCol w="329184">
                  <a:extLst>
                    <a:ext uri="{9D8B030D-6E8A-4147-A177-3AD203B41FA5}">
                      <a16:colId xmlns:a16="http://schemas.microsoft.com/office/drawing/2014/main" val="3396006498"/>
                    </a:ext>
                  </a:extLst>
                </a:gridCol>
                <a:gridCol w="329184">
                  <a:extLst>
                    <a:ext uri="{9D8B030D-6E8A-4147-A177-3AD203B41FA5}">
                      <a16:colId xmlns:a16="http://schemas.microsoft.com/office/drawing/2014/main" val="3102237161"/>
                    </a:ext>
                  </a:extLst>
                </a:gridCol>
                <a:gridCol w="329184">
                  <a:extLst>
                    <a:ext uri="{9D8B030D-6E8A-4147-A177-3AD203B41FA5}">
                      <a16:colId xmlns:a16="http://schemas.microsoft.com/office/drawing/2014/main" val="3930781280"/>
                    </a:ext>
                  </a:extLst>
                </a:gridCol>
                <a:gridCol w="329184">
                  <a:extLst>
                    <a:ext uri="{9D8B030D-6E8A-4147-A177-3AD203B41FA5}">
                      <a16:colId xmlns:a16="http://schemas.microsoft.com/office/drawing/2014/main" val="1613040470"/>
                    </a:ext>
                  </a:extLst>
                </a:gridCol>
                <a:gridCol w="329184">
                  <a:extLst>
                    <a:ext uri="{9D8B030D-6E8A-4147-A177-3AD203B41FA5}">
                      <a16:colId xmlns:a16="http://schemas.microsoft.com/office/drawing/2014/main" val="3430602151"/>
                    </a:ext>
                  </a:extLst>
                </a:gridCol>
                <a:gridCol w="329184">
                  <a:extLst>
                    <a:ext uri="{9D8B030D-6E8A-4147-A177-3AD203B41FA5}">
                      <a16:colId xmlns:a16="http://schemas.microsoft.com/office/drawing/2014/main" val="3482746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001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- 2022-04-04 16:34:01</a:t>
                      </a:r>
                      <a:r>
                        <a:rPr kumimoji="0" lang="de-DE" sz="1000" b="0" i="0" u="none" strike="noStrike" kern="1200" cap="none" spc="0" normalizeH="0" baseline="0" noProof="0">
                          <a:ln>
                            <a:noFill/>
                          </a:ln>
                          <a:solidFill>
                            <a:prstClr val="black"/>
                          </a:solidFill>
                          <a:effectLst/>
                          <a:uLnTx/>
                          <a:uFillTx/>
                          <a:latin typeface="+mn-lt"/>
                          <a:ea typeface="+mn-ea"/>
                          <a:cs typeface="+mn-cs"/>
                        </a:rPr>
                        <a:t>
 Was ist das da in der Mitte? Wrong answers only!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https://quintly-image-storage.s3.amazonaws.com/a7cebac0b07ddd0d7d28167f7df854ec/f21dea91242788e4c680b2dda66271c6.jpg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12:11:28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082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- 2022-04-18 11:50:46</a:t>
                      </a:r>
                      <a:r>
                        <a:rPr kumimoji="0" lang="de-DE" sz="1000" b="0" i="0" u="none" strike="noStrike" kern="1200" cap="none" spc="0" normalizeH="0" baseline="0" noProof="0">
                          <a:ln>
                            <a:noFill/>
                          </a:ln>
                          <a:solidFill>
                            <a:prstClr val="black"/>
                          </a:solidFill>
                          <a:effectLst/>
                          <a:uLnTx/>
                          <a:uFillTx/>
                          <a:latin typeface="+mn-lt"/>
                          <a:ea typeface="+mn-ea"/>
                          <a:cs typeface="+mn-cs"/>
                        </a:rPr>
                        <a:t>
 Wo liegt dieses Kloster?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https://quintly-image-storage.s3.amazonaws.com/a7cebac0b07ddd0d7d28167f7df854ec/86031d9ac4dc2c89eeb838ba8d86ecde.png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0203385"/>
                  </a:ext>
                </a:extLst>
              </a:tr>
            </a:tbl>
          </a:graphicData>
        </a:graphic>
      </p:graphicFrame>
      <p:sp>
        <p:nvSpPr>
          <p:cNvPr id="4" name="Text Placeholder 3">
            <a:extLst>
              <a:ext uri="{FF2B5EF4-FFF2-40B4-BE49-F238E27FC236}">
                <a16:creationId xmlns:a16="http://schemas.microsoft.com/office/drawing/2014/main" id="{91A7A9A7-B67A-493F-B2CC-BDC2E3F64A7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8341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007C1-9D8E-45ED-8990-D1C4E80284FD}"/>
              </a:ext>
            </a:extLst>
          </p:cNvPr>
          <p:cNvSpPr>
            <a:spLocks noGrp="1"/>
          </p:cNvSpPr>
          <p:nvPr>
            <p:ph type="title"/>
          </p:nvPr>
        </p:nvSpPr>
        <p:spPr/>
        <p:txBody>
          <a:bodyPr/>
          <a:lstStyle/>
          <a:p>
            <a:r>
              <a:rPr lang="en-US"/>
              <a:t>Facebook Posts: fritz_offiziell | Fritz - 4 of 12</a:t>
            </a:r>
          </a:p>
        </p:txBody>
      </p:sp>
      <p:graphicFrame>
        <p:nvGraphicFramePr>
          <p:cNvPr id="5" name="Table Placeholder 4">
            <a:extLst>
              <a:ext uri="{FF2B5EF4-FFF2-40B4-BE49-F238E27FC236}">
                <a16:creationId xmlns:a16="http://schemas.microsoft.com/office/drawing/2014/main" id="{840B17B1-7122-4FE0-8F4F-4D32C98C9171}"/>
              </a:ext>
            </a:extLst>
          </p:cNvPr>
          <p:cNvGraphicFramePr>
            <a:graphicFrameLocks noGrp="1"/>
          </p:cNvGraphicFramePr>
          <p:nvPr>
            <p:ph type="tbl" sz="quarter" idx="13"/>
            <p:extLst>
              <p:ext uri="{D42A27DB-BD31-4B8C-83A1-F6EECF244321}">
                <p14:modId xmlns:p14="http://schemas.microsoft.com/office/powerpoint/2010/main" val="281452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904785533"/>
                    </a:ext>
                  </a:extLst>
                </a:gridCol>
                <a:gridCol w="1563625">
                  <a:extLst>
                    <a:ext uri="{9D8B030D-6E8A-4147-A177-3AD203B41FA5}">
                      <a16:colId xmlns:a16="http://schemas.microsoft.com/office/drawing/2014/main" val="661906234"/>
                    </a:ext>
                  </a:extLst>
                </a:gridCol>
                <a:gridCol w="576072">
                  <a:extLst>
                    <a:ext uri="{9D8B030D-6E8A-4147-A177-3AD203B41FA5}">
                      <a16:colId xmlns:a16="http://schemas.microsoft.com/office/drawing/2014/main" val="1922904908"/>
                    </a:ext>
                  </a:extLst>
                </a:gridCol>
                <a:gridCol w="329184">
                  <a:extLst>
                    <a:ext uri="{9D8B030D-6E8A-4147-A177-3AD203B41FA5}">
                      <a16:colId xmlns:a16="http://schemas.microsoft.com/office/drawing/2014/main" val="3300287257"/>
                    </a:ext>
                  </a:extLst>
                </a:gridCol>
                <a:gridCol w="329184">
                  <a:extLst>
                    <a:ext uri="{9D8B030D-6E8A-4147-A177-3AD203B41FA5}">
                      <a16:colId xmlns:a16="http://schemas.microsoft.com/office/drawing/2014/main" val="4189354956"/>
                    </a:ext>
                  </a:extLst>
                </a:gridCol>
                <a:gridCol w="329184">
                  <a:extLst>
                    <a:ext uri="{9D8B030D-6E8A-4147-A177-3AD203B41FA5}">
                      <a16:colId xmlns:a16="http://schemas.microsoft.com/office/drawing/2014/main" val="3978184905"/>
                    </a:ext>
                  </a:extLst>
                </a:gridCol>
                <a:gridCol w="329184">
                  <a:extLst>
                    <a:ext uri="{9D8B030D-6E8A-4147-A177-3AD203B41FA5}">
                      <a16:colId xmlns:a16="http://schemas.microsoft.com/office/drawing/2014/main" val="2927859124"/>
                    </a:ext>
                  </a:extLst>
                </a:gridCol>
                <a:gridCol w="329184">
                  <a:extLst>
                    <a:ext uri="{9D8B030D-6E8A-4147-A177-3AD203B41FA5}">
                      <a16:colId xmlns:a16="http://schemas.microsoft.com/office/drawing/2014/main" val="3853758515"/>
                    </a:ext>
                  </a:extLst>
                </a:gridCol>
                <a:gridCol w="329184">
                  <a:extLst>
                    <a:ext uri="{9D8B030D-6E8A-4147-A177-3AD203B41FA5}">
                      <a16:colId xmlns:a16="http://schemas.microsoft.com/office/drawing/2014/main" val="2898693178"/>
                    </a:ext>
                  </a:extLst>
                </a:gridCol>
                <a:gridCol w="329184">
                  <a:extLst>
                    <a:ext uri="{9D8B030D-6E8A-4147-A177-3AD203B41FA5}">
                      <a16:colId xmlns:a16="http://schemas.microsoft.com/office/drawing/2014/main" val="3171575653"/>
                    </a:ext>
                  </a:extLst>
                </a:gridCol>
                <a:gridCol w="329184">
                  <a:extLst>
                    <a:ext uri="{9D8B030D-6E8A-4147-A177-3AD203B41FA5}">
                      <a16:colId xmlns:a16="http://schemas.microsoft.com/office/drawing/2014/main" val="662771204"/>
                    </a:ext>
                  </a:extLst>
                </a:gridCol>
                <a:gridCol w="329184">
                  <a:extLst>
                    <a:ext uri="{9D8B030D-6E8A-4147-A177-3AD203B41FA5}">
                      <a16:colId xmlns:a16="http://schemas.microsoft.com/office/drawing/2014/main" val="2025120327"/>
                    </a:ext>
                  </a:extLst>
                </a:gridCol>
                <a:gridCol w="329184">
                  <a:extLst>
                    <a:ext uri="{9D8B030D-6E8A-4147-A177-3AD203B41FA5}">
                      <a16:colId xmlns:a16="http://schemas.microsoft.com/office/drawing/2014/main" val="448437138"/>
                    </a:ext>
                  </a:extLst>
                </a:gridCol>
                <a:gridCol w="329184">
                  <a:extLst>
                    <a:ext uri="{9D8B030D-6E8A-4147-A177-3AD203B41FA5}">
                      <a16:colId xmlns:a16="http://schemas.microsoft.com/office/drawing/2014/main" val="3439353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844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- 2022-04-21 18:20:50</a:t>
                      </a:r>
                      <a:r>
                        <a:rPr kumimoji="0" lang="de-DE" sz="1000" b="0" i="0" u="none" strike="noStrike" kern="1200" cap="none" spc="0" normalizeH="0" baseline="0" noProof="0">
                          <a:ln>
                            <a:noFill/>
                          </a:ln>
                          <a:solidFill>
                            <a:prstClr val="black"/>
                          </a:solidFill>
                          <a:effectLst/>
                          <a:uLnTx/>
                          <a:uFillTx/>
                          <a:latin typeface="+mn-lt"/>
                          <a:ea typeface="+mn-ea"/>
                          <a:cs typeface="+mn-cs"/>
                        </a:rPr>
                        <a:t>
 Heute geht es bei Hobbyschrauber Nick mit den Schwingen für das DUO weiter. Die muss er versuchen komplett selbst zu bauen. Das letzte Mal geschweißt hat er jedoch vor 10 Jahren in der Ausbildung - ob das gut geht… 
Den Link zur neuen Folge von "Schrauberzone" findet ihr in den Kommentaren.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https://quintly-image-storage.s3.amazonaws.com/a7cebac0b07ddd0d7d28167f7df854ec/3e332006e176026818d158e673a665a7.jpg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0773504"/>
                  </a:ext>
                </a:extLst>
              </a:tr>
            </a:tbl>
          </a:graphicData>
        </a:graphic>
      </p:graphicFrame>
      <p:sp>
        <p:nvSpPr>
          <p:cNvPr id="4" name="Text Placeholder 3">
            <a:extLst>
              <a:ext uri="{FF2B5EF4-FFF2-40B4-BE49-F238E27FC236}">
                <a16:creationId xmlns:a16="http://schemas.microsoft.com/office/drawing/2014/main" id="{033A3BA0-1A6F-427E-BBB0-45661F07DA8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24843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0A4D0-38B1-46B1-A240-CCD51AEB59B7}"/>
              </a:ext>
            </a:extLst>
          </p:cNvPr>
          <p:cNvSpPr>
            <a:spLocks noGrp="1"/>
          </p:cNvSpPr>
          <p:nvPr>
            <p:ph type="title"/>
          </p:nvPr>
        </p:nvSpPr>
        <p:spPr/>
        <p:txBody>
          <a:bodyPr/>
          <a:lstStyle/>
          <a:p>
            <a:r>
              <a:rPr lang="en-US"/>
              <a:t>Facebook Posts: fritz_offiziell | Fritz - 5 of 12</a:t>
            </a:r>
          </a:p>
        </p:txBody>
      </p:sp>
      <p:graphicFrame>
        <p:nvGraphicFramePr>
          <p:cNvPr id="5" name="Table Placeholder 4">
            <a:extLst>
              <a:ext uri="{FF2B5EF4-FFF2-40B4-BE49-F238E27FC236}">
                <a16:creationId xmlns:a16="http://schemas.microsoft.com/office/drawing/2014/main" id="{C73C91A8-0316-48E3-9F1B-AB152FD15687}"/>
              </a:ext>
            </a:extLst>
          </p:cNvPr>
          <p:cNvGraphicFramePr>
            <a:graphicFrameLocks noGrp="1"/>
          </p:cNvGraphicFramePr>
          <p:nvPr>
            <p:ph type="tbl" sz="quarter" idx="13"/>
            <p:extLst>
              <p:ext uri="{D42A27DB-BD31-4B8C-83A1-F6EECF244321}">
                <p14:modId xmlns:p14="http://schemas.microsoft.com/office/powerpoint/2010/main" val="220249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3734507849"/>
                    </a:ext>
                  </a:extLst>
                </a:gridCol>
                <a:gridCol w="1563625">
                  <a:extLst>
                    <a:ext uri="{9D8B030D-6E8A-4147-A177-3AD203B41FA5}">
                      <a16:colId xmlns:a16="http://schemas.microsoft.com/office/drawing/2014/main" val="1357764036"/>
                    </a:ext>
                  </a:extLst>
                </a:gridCol>
                <a:gridCol w="576072">
                  <a:extLst>
                    <a:ext uri="{9D8B030D-6E8A-4147-A177-3AD203B41FA5}">
                      <a16:colId xmlns:a16="http://schemas.microsoft.com/office/drawing/2014/main" val="1620906786"/>
                    </a:ext>
                  </a:extLst>
                </a:gridCol>
                <a:gridCol w="329184">
                  <a:extLst>
                    <a:ext uri="{9D8B030D-6E8A-4147-A177-3AD203B41FA5}">
                      <a16:colId xmlns:a16="http://schemas.microsoft.com/office/drawing/2014/main" val="4160077267"/>
                    </a:ext>
                  </a:extLst>
                </a:gridCol>
                <a:gridCol w="329184">
                  <a:extLst>
                    <a:ext uri="{9D8B030D-6E8A-4147-A177-3AD203B41FA5}">
                      <a16:colId xmlns:a16="http://schemas.microsoft.com/office/drawing/2014/main" val="409448737"/>
                    </a:ext>
                  </a:extLst>
                </a:gridCol>
                <a:gridCol w="329184">
                  <a:extLst>
                    <a:ext uri="{9D8B030D-6E8A-4147-A177-3AD203B41FA5}">
                      <a16:colId xmlns:a16="http://schemas.microsoft.com/office/drawing/2014/main" val="2302715130"/>
                    </a:ext>
                  </a:extLst>
                </a:gridCol>
                <a:gridCol w="329184">
                  <a:extLst>
                    <a:ext uri="{9D8B030D-6E8A-4147-A177-3AD203B41FA5}">
                      <a16:colId xmlns:a16="http://schemas.microsoft.com/office/drawing/2014/main" val="3467284579"/>
                    </a:ext>
                  </a:extLst>
                </a:gridCol>
                <a:gridCol w="329184">
                  <a:extLst>
                    <a:ext uri="{9D8B030D-6E8A-4147-A177-3AD203B41FA5}">
                      <a16:colId xmlns:a16="http://schemas.microsoft.com/office/drawing/2014/main" val="4215618587"/>
                    </a:ext>
                  </a:extLst>
                </a:gridCol>
                <a:gridCol w="329184">
                  <a:extLst>
                    <a:ext uri="{9D8B030D-6E8A-4147-A177-3AD203B41FA5}">
                      <a16:colId xmlns:a16="http://schemas.microsoft.com/office/drawing/2014/main" val="3446113931"/>
                    </a:ext>
                  </a:extLst>
                </a:gridCol>
                <a:gridCol w="329184">
                  <a:extLst>
                    <a:ext uri="{9D8B030D-6E8A-4147-A177-3AD203B41FA5}">
                      <a16:colId xmlns:a16="http://schemas.microsoft.com/office/drawing/2014/main" val="1301001640"/>
                    </a:ext>
                  </a:extLst>
                </a:gridCol>
                <a:gridCol w="329184">
                  <a:extLst>
                    <a:ext uri="{9D8B030D-6E8A-4147-A177-3AD203B41FA5}">
                      <a16:colId xmlns:a16="http://schemas.microsoft.com/office/drawing/2014/main" val="683566388"/>
                    </a:ext>
                  </a:extLst>
                </a:gridCol>
                <a:gridCol w="329184">
                  <a:extLst>
                    <a:ext uri="{9D8B030D-6E8A-4147-A177-3AD203B41FA5}">
                      <a16:colId xmlns:a16="http://schemas.microsoft.com/office/drawing/2014/main" val="1696897157"/>
                    </a:ext>
                  </a:extLst>
                </a:gridCol>
                <a:gridCol w="329184">
                  <a:extLst>
                    <a:ext uri="{9D8B030D-6E8A-4147-A177-3AD203B41FA5}">
                      <a16:colId xmlns:a16="http://schemas.microsoft.com/office/drawing/2014/main" val="1700068436"/>
                    </a:ext>
                  </a:extLst>
                </a:gridCol>
                <a:gridCol w="329184">
                  <a:extLst>
                    <a:ext uri="{9D8B030D-6E8A-4147-A177-3AD203B41FA5}">
                      <a16:colId xmlns:a16="http://schemas.microsoft.com/office/drawing/2014/main" val="1626459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832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- 2022-04-11 16:48:27</a:t>
                      </a:r>
                      <a:r>
                        <a:rPr kumimoji="0" lang="de-DE" sz="1000" b="0" i="0" u="none" strike="noStrike" kern="1200" cap="none" spc="0" normalizeH="0" baseline="0" noProof="0">
                          <a:ln>
                            <a:noFill/>
                          </a:ln>
                          <a:solidFill>
                            <a:prstClr val="black"/>
                          </a:solidFill>
                          <a:effectLst/>
                          <a:uLnTx/>
                          <a:uFillTx/>
                          <a:latin typeface="+mn-lt"/>
                          <a:ea typeface="+mn-ea"/>
                          <a:cs typeface="+mn-cs"/>
                        </a:rPr>
                        <a:t>
 Wer weiß, wo dieses goldene Ei hängt? Kleiner Tipp: Der Ort liegt an der B 189.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https://quintly-image-storage.s3.amazonaws.com/a7cebac0b07ddd0d7d28167f7df854ec/15c864fdfb7e9ee4a55cdee37745484a.png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108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- 2022-04-14 16:44:56</a:t>
                      </a:r>
                      <a:r>
                        <a:rPr kumimoji="0" lang="de-DE" sz="1000" b="0" i="0" u="none" strike="noStrike" kern="1200" cap="none" spc="0" normalizeH="0" baseline="0" noProof="0">
                          <a:ln>
                            <a:noFill/>
                          </a:ln>
                          <a:solidFill>
                            <a:prstClr val="black"/>
                          </a:solidFill>
                          <a:effectLst/>
                          <a:uLnTx/>
                          <a:uFillTx/>
                          <a:latin typeface="+mn-lt"/>
                          <a:ea typeface="+mn-ea"/>
                          <a:cs typeface="+mn-cs"/>
                        </a:rPr>
                        <a:t>
 Keiner kennt sie, jeder braucht sie: die Schwinge! Für Nicks Umbauprojekt, das DUO, gibt es keine Einarmschwinge, also freestylt er sich eine aus einer Zweiarmschwinge. Ob das gut geht? Den Link zur neuen Folge "Schrauberzone" findet ihr in den Kommentaren.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https://quintly-image-storage.s3.amazonaws.com/a7cebac0b07ddd0d7d28167f7df854ec/0ad37798f85baf4e689ecaac481a7879.jpg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62623232"/>
                  </a:ext>
                </a:extLst>
              </a:tr>
            </a:tbl>
          </a:graphicData>
        </a:graphic>
      </p:graphicFrame>
      <p:sp>
        <p:nvSpPr>
          <p:cNvPr id="4" name="Text Placeholder 3">
            <a:extLst>
              <a:ext uri="{FF2B5EF4-FFF2-40B4-BE49-F238E27FC236}">
                <a16:creationId xmlns:a16="http://schemas.microsoft.com/office/drawing/2014/main" id="{9DA079CD-2668-4125-9047-654584AE358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33067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7C78B-1B8D-4BFB-95A8-D87A2C0C1950}"/>
              </a:ext>
            </a:extLst>
          </p:cNvPr>
          <p:cNvSpPr>
            <a:spLocks noGrp="1"/>
          </p:cNvSpPr>
          <p:nvPr>
            <p:ph type="title"/>
          </p:nvPr>
        </p:nvSpPr>
        <p:spPr/>
        <p:txBody>
          <a:bodyPr/>
          <a:lstStyle/>
          <a:p>
            <a:r>
              <a:rPr lang="en-US"/>
              <a:t>Facebook Posts: fritz_offiziell | Fritz - 6 of 12</a:t>
            </a:r>
          </a:p>
        </p:txBody>
      </p:sp>
      <p:graphicFrame>
        <p:nvGraphicFramePr>
          <p:cNvPr id="5" name="Table Placeholder 4">
            <a:extLst>
              <a:ext uri="{FF2B5EF4-FFF2-40B4-BE49-F238E27FC236}">
                <a16:creationId xmlns:a16="http://schemas.microsoft.com/office/drawing/2014/main" id="{EAFBD3D1-4E73-4229-8C59-014334EADDBA}"/>
              </a:ext>
            </a:extLst>
          </p:cNvPr>
          <p:cNvGraphicFramePr>
            <a:graphicFrameLocks noGrp="1"/>
          </p:cNvGraphicFramePr>
          <p:nvPr>
            <p:ph type="tbl" sz="quarter" idx="13"/>
            <p:extLst>
              <p:ext uri="{D42A27DB-BD31-4B8C-83A1-F6EECF244321}">
                <p14:modId xmlns:p14="http://schemas.microsoft.com/office/powerpoint/2010/main" val="103573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269323477"/>
                    </a:ext>
                  </a:extLst>
                </a:gridCol>
                <a:gridCol w="1563625">
                  <a:extLst>
                    <a:ext uri="{9D8B030D-6E8A-4147-A177-3AD203B41FA5}">
                      <a16:colId xmlns:a16="http://schemas.microsoft.com/office/drawing/2014/main" val="3900095069"/>
                    </a:ext>
                  </a:extLst>
                </a:gridCol>
                <a:gridCol w="576072">
                  <a:extLst>
                    <a:ext uri="{9D8B030D-6E8A-4147-A177-3AD203B41FA5}">
                      <a16:colId xmlns:a16="http://schemas.microsoft.com/office/drawing/2014/main" val="3368234793"/>
                    </a:ext>
                  </a:extLst>
                </a:gridCol>
                <a:gridCol w="329184">
                  <a:extLst>
                    <a:ext uri="{9D8B030D-6E8A-4147-A177-3AD203B41FA5}">
                      <a16:colId xmlns:a16="http://schemas.microsoft.com/office/drawing/2014/main" val="3182412219"/>
                    </a:ext>
                  </a:extLst>
                </a:gridCol>
                <a:gridCol w="329184">
                  <a:extLst>
                    <a:ext uri="{9D8B030D-6E8A-4147-A177-3AD203B41FA5}">
                      <a16:colId xmlns:a16="http://schemas.microsoft.com/office/drawing/2014/main" val="1437633635"/>
                    </a:ext>
                  </a:extLst>
                </a:gridCol>
                <a:gridCol w="329184">
                  <a:extLst>
                    <a:ext uri="{9D8B030D-6E8A-4147-A177-3AD203B41FA5}">
                      <a16:colId xmlns:a16="http://schemas.microsoft.com/office/drawing/2014/main" val="58632000"/>
                    </a:ext>
                  </a:extLst>
                </a:gridCol>
                <a:gridCol w="329184">
                  <a:extLst>
                    <a:ext uri="{9D8B030D-6E8A-4147-A177-3AD203B41FA5}">
                      <a16:colId xmlns:a16="http://schemas.microsoft.com/office/drawing/2014/main" val="3518735144"/>
                    </a:ext>
                  </a:extLst>
                </a:gridCol>
                <a:gridCol w="329184">
                  <a:extLst>
                    <a:ext uri="{9D8B030D-6E8A-4147-A177-3AD203B41FA5}">
                      <a16:colId xmlns:a16="http://schemas.microsoft.com/office/drawing/2014/main" val="3850006681"/>
                    </a:ext>
                  </a:extLst>
                </a:gridCol>
                <a:gridCol w="329184">
                  <a:extLst>
                    <a:ext uri="{9D8B030D-6E8A-4147-A177-3AD203B41FA5}">
                      <a16:colId xmlns:a16="http://schemas.microsoft.com/office/drawing/2014/main" val="3990847500"/>
                    </a:ext>
                  </a:extLst>
                </a:gridCol>
                <a:gridCol w="329184">
                  <a:extLst>
                    <a:ext uri="{9D8B030D-6E8A-4147-A177-3AD203B41FA5}">
                      <a16:colId xmlns:a16="http://schemas.microsoft.com/office/drawing/2014/main" val="891043346"/>
                    </a:ext>
                  </a:extLst>
                </a:gridCol>
                <a:gridCol w="329184">
                  <a:extLst>
                    <a:ext uri="{9D8B030D-6E8A-4147-A177-3AD203B41FA5}">
                      <a16:colId xmlns:a16="http://schemas.microsoft.com/office/drawing/2014/main" val="3522096492"/>
                    </a:ext>
                  </a:extLst>
                </a:gridCol>
                <a:gridCol w="329184">
                  <a:extLst>
                    <a:ext uri="{9D8B030D-6E8A-4147-A177-3AD203B41FA5}">
                      <a16:colId xmlns:a16="http://schemas.microsoft.com/office/drawing/2014/main" val="4237678233"/>
                    </a:ext>
                  </a:extLst>
                </a:gridCol>
                <a:gridCol w="329184">
                  <a:extLst>
                    <a:ext uri="{9D8B030D-6E8A-4147-A177-3AD203B41FA5}">
                      <a16:colId xmlns:a16="http://schemas.microsoft.com/office/drawing/2014/main" val="3252022904"/>
                    </a:ext>
                  </a:extLst>
                </a:gridCol>
                <a:gridCol w="329184">
                  <a:extLst>
                    <a:ext uri="{9D8B030D-6E8A-4147-A177-3AD203B41FA5}">
                      <a16:colId xmlns:a16="http://schemas.microsoft.com/office/drawing/2014/main" val="75118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122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- 2022-04-09 12:15:58</a:t>
                      </a:r>
                      <a:r>
                        <a:rPr kumimoji="0" lang="de-DE" sz="1000" b="0" i="0" u="none" strike="noStrike" kern="1200" cap="none" spc="0" normalizeH="0" baseline="0" noProof="0">
                          <a:ln>
                            <a:noFill/>
                          </a:ln>
                          <a:solidFill>
                            <a:prstClr val="black"/>
                          </a:solidFill>
                          <a:effectLst/>
                          <a:uLnTx/>
                          <a:uFillTx/>
                          <a:latin typeface="+mn-lt"/>
                          <a:ea typeface="+mn-ea"/>
                          <a:cs typeface="+mn-cs"/>
                        </a:rPr>
                        <a:t>
 Wann hattet ihr das letzte Mal eure Inliner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https://quintly-image-storage.s3.amazonaws.com/a7cebac0b07ddd0d7d28167f7df854ec/6b540f16c92d608873d7065bec8bcc54.jpg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05/09/2022 12:12:22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67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- 2022-04-01 17:06:57</a:t>
                      </a:r>
                      <a:r>
                        <a:rPr kumimoji="0" lang="de-DE" sz="1000" b="0" i="0" u="none" strike="noStrike" kern="1200" cap="none" spc="0" normalizeH="0" baseline="0" noProof="0">
                          <a:ln>
                            <a:noFill/>
                          </a:ln>
                          <a:solidFill>
                            <a:prstClr val="black"/>
                          </a:solidFill>
                          <a:effectLst/>
                          <a:uLnTx/>
                          <a:uFillTx/>
                          <a:latin typeface="+mn-lt"/>
                          <a:ea typeface="+mn-ea"/>
                          <a:cs typeface="+mn-cs"/>
                        </a:rPr>
                        <a:t>
 Wart ihr schon mal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https://quintly-image-storage.s3.amazonaws.com/a7cebac0b07ddd0d7d28167f7df854ec/505de6b780f6bd13b73972d9ec9ef6e6.png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05/01/2022 12:11:46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657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- 2022-04-01 09:52:41</a:t>
                      </a:r>
                      <a:r>
                        <a:rPr kumimoji="0" lang="de-DE" sz="1000" b="0" i="0" u="none" strike="noStrike" kern="1200" cap="none" spc="0" normalizeH="0" baseline="0" noProof="0">
                          <a:ln>
                            <a:noFill/>
                          </a:ln>
                          <a:solidFill>
                            <a:prstClr val="black"/>
                          </a:solidFill>
                          <a:effectLst/>
                          <a:uLnTx/>
                          <a:uFillTx/>
                          <a:latin typeface="+mn-lt"/>
                          <a:ea typeface="+mn-ea"/>
                          <a:cs typeface="+mn-cs"/>
                        </a:rPr>
                        <a:t>
 Setzt ihr die Maske beim Einkaufen trotzdem weiter auf oder lasst ihr sie weg?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https://quintly-image-storage.s3.amazonaws.com/a7cebac0b07ddd0d7d28167f7df854ec/18244a9657ea7aaac016d44a29ddf99f.png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05/01/2022 06:10:46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307535"/>
                  </a:ext>
                </a:extLst>
              </a:tr>
            </a:tbl>
          </a:graphicData>
        </a:graphic>
      </p:graphicFrame>
      <p:sp>
        <p:nvSpPr>
          <p:cNvPr id="4" name="Text Placeholder 3">
            <a:extLst>
              <a:ext uri="{FF2B5EF4-FFF2-40B4-BE49-F238E27FC236}">
                <a16:creationId xmlns:a16="http://schemas.microsoft.com/office/drawing/2014/main" id="{223336B2-3EA2-4A25-AC0E-4329DA2F542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40130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7BB85-A4D2-44E3-98CA-9C0DF18AC0D4}"/>
              </a:ext>
            </a:extLst>
          </p:cNvPr>
          <p:cNvSpPr>
            <a:spLocks noGrp="1"/>
          </p:cNvSpPr>
          <p:nvPr>
            <p:ph type="title"/>
          </p:nvPr>
        </p:nvSpPr>
        <p:spPr/>
        <p:txBody>
          <a:bodyPr/>
          <a:lstStyle/>
          <a:p>
            <a:r>
              <a:rPr lang="en-US"/>
              <a:t>Facebook Posts: fritz_offiziell | Fritz - 7 of 12</a:t>
            </a:r>
          </a:p>
        </p:txBody>
      </p:sp>
      <p:graphicFrame>
        <p:nvGraphicFramePr>
          <p:cNvPr id="5" name="Table Placeholder 4">
            <a:extLst>
              <a:ext uri="{FF2B5EF4-FFF2-40B4-BE49-F238E27FC236}">
                <a16:creationId xmlns:a16="http://schemas.microsoft.com/office/drawing/2014/main" id="{FD3C76A1-8F56-476F-8DD7-1D5CCC13CD3F}"/>
              </a:ext>
            </a:extLst>
          </p:cNvPr>
          <p:cNvGraphicFramePr>
            <a:graphicFrameLocks noGrp="1"/>
          </p:cNvGraphicFramePr>
          <p:nvPr>
            <p:ph type="tbl" sz="quarter" idx="13"/>
            <p:extLst>
              <p:ext uri="{D42A27DB-BD31-4B8C-83A1-F6EECF244321}">
                <p14:modId xmlns:p14="http://schemas.microsoft.com/office/powerpoint/2010/main" val="28600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164502275"/>
                    </a:ext>
                  </a:extLst>
                </a:gridCol>
                <a:gridCol w="1563625">
                  <a:extLst>
                    <a:ext uri="{9D8B030D-6E8A-4147-A177-3AD203B41FA5}">
                      <a16:colId xmlns:a16="http://schemas.microsoft.com/office/drawing/2014/main" val="4027819067"/>
                    </a:ext>
                  </a:extLst>
                </a:gridCol>
                <a:gridCol w="576072">
                  <a:extLst>
                    <a:ext uri="{9D8B030D-6E8A-4147-A177-3AD203B41FA5}">
                      <a16:colId xmlns:a16="http://schemas.microsoft.com/office/drawing/2014/main" val="1157972322"/>
                    </a:ext>
                  </a:extLst>
                </a:gridCol>
                <a:gridCol w="329184">
                  <a:extLst>
                    <a:ext uri="{9D8B030D-6E8A-4147-A177-3AD203B41FA5}">
                      <a16:colId xmlns:a16="http://schemas.microsoft.com/office/drawing/2014/main" val="835189325"/>
                    </a:ext>
                  </a:extLst>
                </a:gridCol>
                <a:gridCol w="329184">
                  <a:extLst>
                    <a:ext uri="{9D8B030D-6E8A-4147-A177-3AD203B41FA5}">
                      <a16:colId xmlns:a16="http://schemas.microsoft.com/office/drawing/2014/main" val="3701496486"/>
                    </a:ext>
                  </a:extLst>
                </a:gridCol>
                <a:gridCol w="329184">
                  <a:extLst>
                    <a:ext uri="{9D8B030D-6E8A-4147-A177-3AD203B41FA5}">
                      <a16:colId xmlns:a16="http://schemas.microsoft.com/office/drawing/2014/main" val="2119188768"/>
                    </a:ext>
                  </a:extLst>
                </a:gridCol>
                <a:gridCol w="329184">
                  <a:extLst>
                    <a:ext uri="{9D8B030D-6E8A-4147-A177-3AD203B41FA5}">
                      <a16:colId xmlns:a16="http://schemas.microsoft.com/office/drawing/2014/main" val="4102578126"/>
                    </a:ext>
                  </a:extLst>
                </a:gridCol>
                <a:gridCol w="329184">
                  <a:extLst>
                    <a:ext uri="{9D8B030D-6E8A-4147-A177-3AD203B41FA5}">
                      <a16:colId xmlns:a16="http://schemas.microsoft.com/office/drawing/2014/main" val="1974055894"/>
                    </a:ext>
                  </a:extLst>
                </a:gridCol>
                <a:gridCol w="329184">
                  <a:extLst>
                    <a:ext uri="{9D8B030D-6E8A-4147-A177-3AD203B41FA5}">
                      <a16:colId xmlns:a16="http://schemas.microsoft.com/office/drawing/2014/main" val="2696570556"/>
                    </a:ext>
                  </a:extLst>
                </a:gridCol>
                <a:gridCol w="329184">
                  <a:extLst>
                    <a:ext uri="{9D8B030D-6E8A-4147-A177-3AD203B41FA5}">
                      <a16:colId xmlns:a16="http://schemas.microsoft.com/office/drawing/2014/main" val="611852529"/>
                    </a:ext>
                  </a:extLst>
                </a:gridCol>
                <a:gridCol w="329184">
                  <a:extLst>
                    <a:ext uri="{9D8B030D-6E8A-4147-A177-3AD203B41FA5}">
                      <a16:colId xmlns:a16="http://schemas.microsoft.com/office/drawing/2014/main" val="808553868"/>
                    </a:ext>
                  </a:extLst>
                </a:gridCol>
                <a:gridCol w="329184">
                  <a:extLst>
                    <a:ext uri="{9D8B030D-6E8A-4147-A177-3AD203B41FA5}">
                      <a16:colId xmlns:a16="http://schemas.microsoft.com/office/drawing/2014/main" val="3058874298"/>
                    </a:ext>
                  </a:extLst>
                </a:gridCol>
                <a:gridCol w="329184">
                  <a:extLst>
                    <a:ext uri="{9D8B030D-6E8A-4147-A177-3AD203B41FA5}">
                      <a16:colId xmlns:a16="http://schemas.microsoft.com/office/drawing/2014/main" val="833429492"/>
                    </a:ext>
                  </a:extLst>
                </a:gridCol>
                <a:gridCol w="329184">
                  <a:extLst>
                    <a:ext uri="{9D8B030D-6E8A-4147-A177-3AD203B41FA5}">
                      <a16:colId xmlns:a16="http://schemas.microsoft.com/office/drawing/2014/main" val="4117404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327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- 2022-04-10 12:08:59</a:t>
                      </a:r>
                      <a:r>
                        <a:rPr kumimoji="0" lang="de-DE" sz="1000" b="0" i="0" u="none" strike="noStrike" kern="1200" cap="none" spc="0" normalizeH="0" baseline="0" noProof="0">
                          <a:ln>
                            <a:noFill/>
                          </a:ln>
                          <a:solidFill>
                            <a:prstClr val="black"/>
                          </a:solidFill>
                          <a:effectLst/>
                          <a:uLnTx/>
                          <a:uFillTx/>
                          <a:latin typeface="+mn-lt"/>
                          <a:ea typeface="+mn-ea"/>
                          <a:cs typeface="+mn-cs"/>
                        </a:rPr>
                        <a:t>
 Der Stolper Turm, der laut einer alten Sage auch "Grützpott" genannt wird, ist einer der dicksten Türme in Deutschland. 🏰
Und, weil ja auch bald Ostern ist: Besonders beliebt, ist das Eiertrudeln vom Berg.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https://quintly-image-storage.s3.amazonaws.com/a7cebac0b07ddd0d7d28167f7df854ec/9bede73fb3ffe0df05b2580d8b7436f7.png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12:11:36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075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- 2022-04-08 16:33:25</a:t>
                      </a:r>
                      <a:r>
                        <a:rPr kumimoji="0" lang="de-DE" sz="1000" b="0" i="0" u="none" strike="noStrike" kern="1200" cap="none" spc="0" normalizeH="0" baseline="0" noProof="0">
                          <a:ln>
                            <a:noFill/>
                          </a:ln>
                          <a:solidFill>
                            <a:prstClr val="black"/>
                          </a:solidFill>
                          <a:effectLst/>
                          <a:uLnTx/>
                          <a:uFillTx/>
                          <a:latin typeface="+mn-lt"/>
                          <a:ea typeface="+mn-ea"/>
                          <a:cs typeface="+mn-cs"/>
                        </a:rPr>
                        <a:t>
 Die wichtigste Frage: Sauce Hollandaise, braune Butter oder Ketchup?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https://quintly-image-storage.s3.amazonaws.com/a7cebac0b07ddd0d7d28167f7df854ec/bd541ac326bf7395e0d7d319440d6be6.jpg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05/08/2022 12:11:38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8970280"/>
                  </a:ext>
                </a:extLst>
              </a:tr>
            </a:tbl>
          </a:graphicData>
        </a:graphic>
      </p:graphicFrame>
      <p:sp>
        <p:nvSpPr>
          <p:cNvPr id="4" name="Text Placeholder 3">
            <a:extLst>
              <a:ext uri="{FF2B5EF4-FFF2-40B4-BE49-F238E27FC236}">
                <a16:creationId xmlns:a16="http://schemas.microsoft.com/office/drawing/2014/main" id="{E8B9B27A-F5F0-4A4D-B0D3-11CFF66D843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1852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F6D3-0D83-4256-B350-6F09F763D776}"/>
              </a:ext>
            </a:extLst>
          </p:cNvPr>
          <p:cNvSpPr>
            <a:spLocks noGrp="1"/>
          </p:cNvSpPr>
          <p:nvPr>
            <p:ph type="title"/>
          </p:nvPr>
        </p:nvSpPr>
        <p:spPr/>
        <p:txBody>
          <a:bodyPr/>
          <a:lstStyle/>
          <a:p>
            <a:r>
              <a:rPr lang="en-US"/>
              <a:t>Facebook Posts: fritz_offiziell | Fritz - 8 of 12</a:t>
            </a:r>
          </a:p>
        </p:txBody>
      </p:sp>
      <p:graphicFrame>
        <p:nvGraphicFramePr>
          <p:cNvPr id="5" name="Table Placeholder 4">
            <a:extLst>
              <a:ext uri="{FF2B5EF4-FFF2-40B4-BE49-F238E27FC236}">
                <a16:creationId xmlns:a16="http://schemas.microsoft.com/office/drawing/2014/main" id="{97C871A3-43BF-4C27-A37F-823D80AB0C69}"/>
              </a:ext>
            </a:extLst>
          </p:cNvPr>
          <p:cNvGraphicFramePr>
            <a:graphicFrameLocks noGrp="1"/>
          </p:cNvGraphicFramePr>
          <p:nvPr>
            <p:ph type="tbl" sz="quarter" idx="13"/>
            <p:extLst>
              <p:ext uri="{D42A27DB-BD31-4B8C-83A1-F6EECF244321}">
                <p14:modId xmlns:p14="http://schemas.microsoft.com/office/powerpoint/2010/main" val="251486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111075665"/>
                    </a:ext>
                  </a:extLst>
                </a:gridCol>
                <a:gridCol w="1563625">
                  <a:extLst>
                    <a:ext uri="{9D8B030D-6E8A-4147-A177-3AD203B41FA5}">
                      <a16:colId xmlns:a16="http://schemas.microsoft.com/office/drawing/2014/main" val="1958702585"/>
                    </a:ext>
                  </a:extLst>
                </a:gridCol>
                <a:gridCol w="576072">
                  <a:extLst>
                    <a:ext uri="{9D8B030D-6E8A-4147-A177-3AD203B41FA5}">
                      <a16:colId xmlns:a16="http://schemas.microsoft.com/office/drawing/2014/main" val="2248592243"/>
                    </a:ext>
                  </a:extLst>
                </a:gridCol>
                <a:gridCol w="329184">
                  <a:extLst>
                    <a:ext uri="{9D8B030D-6E8A-4147-A177-3AD203B41FA5}">
                      <a16:colId xmlns:a16="http://schemas.microsoft.com/office/drawing/2014/main" val="587201653"/>
                    </a:ext>
                  </a:extLst>
                </a:gridCol>
                <a:gridCol w="329184">
                  <a:extLst>
                    <a:ext uri="{9D8B030D-6E8A-4147-A177-3AD203B41FA5}">
                      <a16:colId xmlns:a16="http://schemas.microsoft.com/office/drawing/2014/main" val="4123399030"/>
                    </a:ext>
                  </a:extLst>
                </a:gridCol>
                <a:gridCol w="329184">
                  <a:extLst>
                    <a:ext uri="{9D8B030D-6E8A-4147-A177-3AD203B41FA5}">
                      <a16:colId xmlns:a16="http://schemas.microsoft.com/office/drawing/2014/main" val="888859540"/>
                    </a:ext>
                  </a:extLst>
                </a:gridCol>
                <a:gridCol w="329184">
                  <a:extLst>
                    <a:ext uri="{9D8B030D-6E8A-4147-A177-3AD203B41FA5}">
                      <a16:colId xmlns:a16="http://schemas.microsoft.com/office/drawing/2014/main" val="2661200157"/>
                    </a:ext>
                  </a:extLst>
                </a:gridCol>
                <a:gridCol w="329184">
                  <a:extLst>
                    <a:ext uri="{9D8B030D-6E8A-4147-A177-3AD203B41FA5}">
                      <a16:colId xmlns:a16="http://schemas.microsoft.com/office/drawing/2014/main" val="1245395174"/>
                    </a:ext>
                  </a:extLst>
                </a:gridCol>
                <a:gridCol w="329184">
                  <a:extLst>
                    <a:ext uri="{9D8B030D-6E8A-4147-A177-3AD203B41FA5}">
                      <a16:colId xmlns:a16="http://schemas.microsoft.com/office/drawing/2014/main" val="2598371673"/>
                    </a:ext>
                  </a:extLst>
                </a:gridCol>
                <a:gridCol w="329184">
                  <a:extLst>
                    <a:ext uri="{9D8B030D-6E8A-4147-A177-3AD203B41FA5}">
                      <a16:colId xmlns:a16="http://schemas.microsoft.com/office/drawing/2014/main" val="1531007395"/>
                    </a:ext>
                  </a:extLst>
                </a:gridCol>
                <a:gridCol w="329184">
                  <a:extLst>
                    <a:ext uri="{9D8B030D-6E8A-4147-A177-3AD203B41FA5}">
                      <a16:colId xmlns:a16="http://schemas.microsoft.com/office/drawing/2014/main" val="1299458463"/>
                    </a:ext>
                  </a:extLst>
                </a:gridCol>
                <a:gridCol w="329184">
                  <a:extLst>
                    <a:ext uri="{9D8B030D-6E8A-4147-A177-3AD203B41FA5}">
                      <a16:colId xmlns:a16="http://schemas.microsoft.com/office/drawing/2014/main" val="2859096972"/>
                    </a:ext>
                  </a:extLst>
                </a:gridCol>
                <a:gridCol w="329184">
                  <a:extLst>
                    <a:ext uri="{9D8B030D-6E8A-4147-A177-3AD203B41FA5}">
                      <a16:colId xmlns:a16="http://schemas.microsoft.com/office/drawing/2014/main" val="3842864650"/>
                    </a:ext>
                  </a:extLst>
                </a:gridCol>
                <a:gridCol w="329184">
                  <a:extLst>
                    <a:ext uri="{9D8B030D-6E8A-4147-A177-3AD203B41FA5}">
                      <a16:colId xmlns:a16="http://schemas.microsoft.com/office/drawing/2014/main" val="2711600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652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- 2022-04-24 13:28:40</a:t>
                      </a:r>
                      <a:r>
                        <a:rPr kumimoji="0" lang="de-DE" sz="1000" b="0" i="0" u="none" strike="noStrike" kern="1200" cap="none" spc="0" normalizeH="0" baseline="0" noProof="0">
                          <a:ln>
                            <a:noFill/>
                          </a:ln>
                          <a:solidFill>
                            <a:prstClr val="black"/>
                          </a:solidFill>
                          <a:effectLst/>
                          <a:uLnTx/>
                          <a:uFillTx/>
                          <a:latin typeface="+mn-lt"/>
                          <a:ea typeface="+mn-ea"/>
                          <a:cs typeface="+mn-cs"/>
                        </a:rPr>
                        <a:t>
 Welche esst ihr lieber: Selbst gemachte oder schon fertig gekaufte?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https://quintly-image-storage.s3.amazonaws.com/a7cebac0b07ddd0d7d28167f7df854ec/5a2f6600b43aa1210bd59bb8be7f79d6.png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161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- 2022-04-23 14:14:59</a:t>
                      </a:r>
                      <a:r>
                        <a:rPr kumimoji="0" lang="de-DE" sz="1000" b="0" i="0" u="none" strike="noStrike" kern="1200" cap="none" spc="0" normalizeH="0" baseline="0" noProof="0">
                          <a:ln>
                            <a:noFill/>
                          </a:ln>
                          <a:solidFill>
                            <a:prstClr val="black"/>
                          </a:solidFill>
                          <a:effectLst/>
                          <a:uLnTx/>
                          <a:uFillTx/>
                          <a:latin typeface="+mn-lt"/>
                          <a:ea typeface="+mn-ea"/>
                          <a:cs typeface="+mn-cs"/>
                        </a:rPr>
                        <a:t>
 Wer von euch war schon mal Bouldern?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https://quintly-image-storage.s3.amazonaws.com/a7cebac0b07ddd0d7d28167f7df854ec/d1e1fd88d1c99163dbbbcc70998c7cc9.png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139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- 2022-04-20 17:01:34</a:t>
                      </a:r>
                      <a:r>
                        <a:rPr kumimoji="0" lang="de-DE" sz="1000" b="0" i="0" u="none" strike="noStrike" kern="1200" cap="none" spc="0" normalizeH="0" baseline="0" noProof="0">
                          <a:ln>
                            <a:noFill/>
                          </a:ln>
                          <a:solidFill>
                            <a:prstClr val="black"/>
                          </a:solidFill>
                          <a:effectLst/>
                          <a:uLnTx/>
                          <a:uFillTx/>
                          <a:latin typeface="+mn-lt"/>
                          <a:ea typeface="+mn-ea"/>
                          <a:cs typeface="+mn-cs"/>
                        </a:rPr>
                        <a:t>
 Dämpfen oder kochen - wie bereitet man den besten Spargel zu?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https://quintly-image-storage.s3.amazonaws.com/a7cebac0b07ddd0d7d28167f7df854ec/068792c87ec276c0cee570512a9e4850.png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3022918"/>
                  </a:ext>
                </a:extLst>
              </a:tr>
            </a:tbl>
          </a:graphicData>
        </a:graphic>
      </p:graphicFrame>
      <p:sp>
        <p:nvSpPr>
          <p:cNvPr id="4" name="Text Placeholder 3">
            <a:extLst>
              <a:ext uri="{FF2B5EF4-FFF2-40B4-BE49-F238E27FC236}">
                <a16:creationId xmlns:a16="http://schemas.microsoft.com/office/drawing/2014/main" id="{FBAF06DC-87FF-4672-9E38-2929ABBCDDB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14593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C298B-D5D7-4B76-94EA-648222A9C42C}"/>
              </a:ext>
            </a:extLst>
          </p:cNvPr>
          <p:cNvSpPr>
            <a:spLocks noGrp="1"/>
          </p:cNvSpPr>
          <p:nvPr>
            <p:ph type="title"/>
          </p:nvPr>
        </p:nvSpPr>
        <p:spPr/>
        <p:txBody>
          <a:bodyPr/>
          <a:lstStyle/>
          <a:p>
            <a:r>
              <a:rPr lang="en-US"/>
              <a:t>Facebook Posts: fritz_offiziell | Fritz - 9 of 12</a:t>
            </a:r>
          </a:p>
        </p:txBody>
      </p:sp>
      <p:graphicFrame>
        <p:nvGraphicFramePr>
          <p:cNvPr id="5" name="Table Placeholder 4">
            <a:extLst>
              <a:ext uri="{FF2B5EF4-FFF2-40B4-BE49-F238E27FC236}">
                <a16:creationId xmlns:a16="http://schemas.microsoft.com/office/drawing/2014/main" id="{270A4360-58E5-4DC9-A9BE-D5079AF7945A}"/>
              </a:ext>
            </a:extLst>
          </p:cNvPr>
          <p:cNvGraphicFramePr>
            <a:graphicFrameLocks noGrp="1"/>
          </p:cNvGraphicFramePr>
          <p:nvPr>
            <p:ph type="tbl" sz="quarter" idx="13"/>
            <p:extLst>
              <p:ext uri="{D42A27DB-BD31-4B8C-83A1-F6EECF244321}">
                <p14:modId xmlns:p14="http://schemas.microsoft.com/office/powerpoint/2010/main" val="357654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4210921096"/>
                    </a:ext>
                  </a:extLst>
                </a:gridCol>
                <a:gridCol w="1563625">
                  <a:extLst>
                    <a:ext uri="{9D8B030D-6E8A-4147-A177-3AD203B41FA5}">
                      <a16:colId xmlns:a16="http://schemas.microsoft.com/office/drawing/2014/main" val="2592797843"/>
                    </a:ext>
                  </a:extLst>
                </a:gridCol>
                <a:gridCol w="576072">
                  <a:extLst>
                    <a:ext uri="{9D8B030D-6E8A-4147-A177-3AD203B41FA5}">
                      <a16:colId xmlns:a16="http://schemas.microsoft.com/office/drawing/2014/main" val="3532116373"/>
                    </a:ext>
                  </a:extLst>
                </a:gridCol>
                <a:gridCol w="329184">
                  <a:extLst>
                    <a:ext uri="{9D8B030D-6E8A-4147-A177-3AD203B41FA5}">
                      <a16:colId xmlns:a16="http://schemas.microsoft.com/office/drawing/2014/main" val="3631758721"/>
                    </a:ext>
                  </a:extLst>
                </a:gridCol>
                <a:gridCol w="329184">
                  <a:extLst>
                    <a:ext uri="{9D8B030D-6E8A-4147-A177-3AD203B41FA5}">
                      <a16:colId xmlns:a16="http://schemas.microsoft.com/office/drawing/2014/main" val="184759783"/>
                    </a:ext>
                  </a:extLst>
                </a:gridCol>
                <a:gridCol w="329184">
                  <a:extLst>
                    <a:ext uri="{9D8B030D-6E8A-4147-A177-3AD203B41FA5}">
                      <a16:colId xmlns:a16="http://schemas.microsoft.com/office/drawing/2014/main" val="2523908648"/>
                    </a:ext>
                  </a:extLst>
                </a:gridCol>
                <a:gridCol w="329184">
                  <a:extLst>
                    <a:ext uri="{9D8B030D-6E8A-4147-A177-3AD203B41FA5}">
                      <a16:colId xmlns:a16="http://schemas.microsoft.com/office/drawing/2014/main" val="2729676846"/>
                    </a:ext>
                  </a:extLst>
                </a:gridCol>
                <a:gridCol w="329184">
                  <a:extLst>
                    <a:ext uri="{9D8B030D-6E8A-4147-A177-3AD203B41FA5}">
                      <a16:colId xmlns:a16="http://schemas.microsoft.com/office/drawing/2014/main" val="913695405"/>
                    </a:ext>
                  </a:extLst>
                </a:gridCol>
                <a:gridCol w="329184">
                  <a:extLst>
                    <a:ext uri="{9D8B030D-6E8A-4147-A177-3AD203B41FA5}">
                      <a16:colId xmlns:a16="http://schemas.microsoft.com/office/drawing/2014/main" val="1572578879"/>
                    </a:ext>
                  </a:extLst>
                </a:gridCol>
                <a:gridCol w="329184">
                  <a:extLst>
                    <a:ext uri="{9D8B030D-6E8A-4147-A177-3AD203B41FA5}">
                      <a16:colId xmlns:a16="http://schemas.microsoft.com/office/drawing/2014/main" val="2998507770"/>
                    </a:ext>
                  </a:extLst>
                </a:gridCol>
                <a:gridCol w="329184">
                  <a:extLst>
                    <a:ext uri="{9D8B030D-6E8A-4147-A177-3AD203B41FA5}">
                      <a16:colId xmlns:a16="http://schemas.microsoft.com/office/drawing/2014/main" val="1003607334"/>
                    </a:ext>
                  </a:extLst>
                </a:gridCol>
                <a:gridCol w="329184">
                  <a:extLst>
                    <a:ext uri="{9D8B030D-6E8A-4147-A177-3AD203B41FA5}">
                      <a16:colId xmlns:a16="http://schemas.microsoft.com/office/drawing/2014/main" val="2345745099"/>
                    </a:ext>
                  </a:extLst>
                </a:gridCol>
                <a:gridCol w="329184">
                  <a:extLst>
                    <a:ext uri="{9D8B030D-6E8A-4147-A177-3AD203B41FA5}">
                      <a16:colId xmlns:a16="http://schemas.microsoft.com/office/drawing/2014/main" val="3769295669"/>
                    </a:ext>
                  </a:extLst>
                </a:gridCol>
                <a:gridCol w="329184">
                  <a:extLst>
                    <a:ext uri="{9D8B030D-6E8A-4147-A177-3AD203B41FA5}">
                      <a16:colId xmlns:a16="http://schemas.microsoft.com/office/drawing/2014/main" val="2369013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084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- 2022-04-27 16:49:08</a:t>
                      </a:r>
                      <a:r>
                        <a:rPr kumimoji="0" lang="de-DE" sz="1000" b="0" i="0" u="none" strike="noStrike" kern="1200" cap="none" spc="0" normalizeH="0" baseline="0" noProof="0">
                          <a:ln>
                            <a:noFill/>
                          </a:ln>
                          <a:solidFill>
                            <a:prstClr val="black"/>
                          </a:solidFill>
                          <a:effectLst/>
                          <a:uLnTx/>
                          <a:uFillTx/>
                          <a:latin typeface="+mn-lt"/>
                          <a:ea typeface="+mn-ea"/>
                          <a:cs typeface="+mn-cs"/>
                        </a:rPr>
                        <a:t>
 Heute bezeichnet das Wort eher die günstigste Ware im untersten Regal.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https://quintly-image-storage.s3.amazonaws.com/a7cebac0b07ddd0d7d28167f7df854ec/3a75fb39c89af2cdc3b32edd2d3a37c5.jpg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708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- 2022-04-04 08:48:42</a:t>
                      </a:r>
                      <a:r>
                        <a:rPr kumimoji="0" lang="de-DE" sz="1000" b="0" i="0" u="none" strike="noStrike" kern="1200" cap="none" spc="0" normalizeH="0" baseline="0" noProof="0">
                          <a:ln>
                            <a:noFill/>
                          </a:ln>
                          <a:solidFill>
                            <a:prstClr val="black"/>
                          </a:solidFill>
                          <a:effectLst/>
                          <a:uLnTx/>
                          <a:uFillTx/>
                          <a:latin typeface="+mn-lt"/>
                          <a:ea typeface="+mn-ea"/>
                          <a:cs typeface="+mn-cs"/>
                        </a:rPr>
                        <a:t>
 Wie ist eure Laune heute? #grammys2022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https://quintly-image-storage.s3.amazonaws.com/a7cebac0b07ddd0d7d28167f7df854ec/a323ab2e56a45f75eca513ca3f7979f1.jpg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06:11:56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383474"/>
                  </a:ext>
                </a:extLst>
              </a:tr>
            </a:tbl>
          </a:graphicData>
        </a:graphic>
      </p:graphicFrame>
      <p:sp>
        <p:nvSpPr>
          <p:cNvPr id="4" name="Text Placeholder 3">
            <a:extLst>
              <a:ext uri="{FF2B5EF4-FFF2-40B4-BE49-F238E27FC236}">
                <a16:creationId xmlns:a16="http://schemas.microsoft.com/office/drawing/2014/main" id="{21096522-D721-4DE6-A4CB-3E4527811FA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39939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3C3B2-DDF9-4FBB-AB63-9F2A240EBAD6}"/>
              </a:ext>
            </a:extLst>
          </p:cNvPr>
          <p:cNvSpPr>
            <a:spLocks noGrp="1"/>
          </p:cNvSpPr>
          <p:nvPr>
            <p:ph type="title"/>
          </p:nvPr>
        </p:nvSpPr>
        <p:spPr/>
        <p:txBody>
          <a:bodyPr/>
          <a:lstStyle/>
          <a:p>
            <a:r>
              <a:rPr lang="en-US"/>
              <a:t>Facebook Posts: fritz_offiziell | Fritz - 10 of 12</a:t>
            </a:r>
          </a:p>
        </p:txBody>
      </p:sp>
      <p:graphicFrame>
        <p:nvGraphicFramePr>
          <p:cNvPr id="5" name="Table Placeholder 4">
            <a:extLst>
              <a:ext uri="{FF2B5EF4-FFF2-40B4-BE49-F238E27FC236}">
                <a16:creationId xmlns:a16="http://schemas.microsoft.com/office/drawing/2014/main" id="{4447FFC8-FE3D-41F3-86BB-0B818471ACB5}"/>
              </a:ext>
            </a:extLst>
          </p:cNvPr>
          <p:cNvGraphicFramePr>
            <a:graphicFrameLocks noGrp="1"/>
          </p:cNvGraphicFramePr>
          <p:nvPr>
            <p:ph type="tbl" sz="quarter" idx="13"/>
            <p:extLst>
              <p:ext uri="{D42A27DB-BD31-4B8C-83A1-F6EECF244321}">
                <p14:modId xmlns:p14="http://schemas.microsoft.com/office/powerpoint/2010/main" val="88034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413097972"/>
                    </a:ext>
                  </a:extLst>
                </a:gridCol>
                <a:gridCol w="1563625">
                  <a:extLst>
                    <a:ext uri="{9D8B030D-6E8A-4147-A177-3AD203B41FA5}">
                      <a16:colId xmlns:a16="http://schemas.microsoft.com/office/drawing/2014/main" val="2027045531"/>
                    </a:ext>
                  </a:extLst>
                </a:gridCol>
                <a:gridCol w="576072">
                  <a:extLst>
                    <a:ext uri="{9D8B030D-6E8A-4147-A177-3AD203B41FA5}">
                      <a16:colId xmlns:a16="http://schemas.microsoft.com/office/drawing/2014/main" val="3503952910"/>
                    </a:ext>
                  </a:extLst>
                </a:gridCol>
                <a:gridCol w="329184">
                  <a:extLst>
                    <a:ext uri="{9D8B030D-6E8A-4147-A177-3AD203B41FA5}">
                      <a16:colId xmlns:a16="http://schemas.microsoft.com/office/drawing/2014/main" val="1044141654"/>
                    </a:ext>
                  </a:extLst>
                </a:gridCol>
                <a:gridCol w="329184">
                  <a:extLst>
                    <a:ext uri="{9D8B030D-6E8A-4147-A177-3AD203B41FA5}">
                      <a16:colId xmlns:a16="http://schemas.microsoft.com/office/drawing/2014/main" val="1446177559"/>
                    </a:ext>
                  </a:extLst>
                </a:gridCol>
                <a:gridCol w="329184">
                  <a:extLst>
                    <a:ext uri="{9D8B030D-6E8A-4147-A177-3AD203B41FA5}">
                      <a16:colId xmlns:a16="http://schemas.microsoft.com/office/drawing/2014/main" val="4127850279"/>
                    </a:ext>
                  </a:extLst>
                </a:gridCol>
                <a:gridCol w="329184">
                  <a:extLst>
                    <a:ext uri="{9D8B030D-6E8A-4147-A177-3AD203B41FA5}">
                      <a16:colId xmlns:a16="http://schemas.microsoft.com/office/drawing/2014/main" val="1227860059"/>
                    </a:ext>
                  </a:extLst>
                </a:gridCol>
                <a:gridCol w="329184">
                  <a:extLst>
                    <a:ext uri="{9D8B030D-6E8A-4147-A177-3AD203B41FA5}">
                      <a16:colId xmlns:a16="http://schemas.microsoft.com/office/drawing/2014/main" val="100809509"/>
                    </a:ext>
                  </a:extLst>
                </a:gridCol>
                <a:gridCol w="329184">
                  <a:extLst>
                    <a:ext uri="{9D8B030D-6E8A-4147-A177-3AD203B41FA5}">
                      <a16:colId xmlns:a16="http://schemas.microsoft.com/office/drawing/2014/main" val="985162993"/>
                    </a:ext>
                  </a:extLst>
                </a:gridCol>
                <a:gridCol w="329184">
                  <a:extLst>
                    <a:ext uri="{9D8B030D-6E8A-4147-A177-3AD203B41FA5}">
                      <a16:colId xmlns:a16="http://schemas.microsoft.com/office/drawing/2014/main" val="1420391530"/>
                    </a:ext>
                  </a:extLst>
                </a:gridCol>
                <a:gridCol w="329184">
                  <a:extLst>
                    <a:ext uri="{9D8B030D-6E8A-4147-A177-3AD203B41FA5}">
                      <a16:colId xmlns:a16="http://schemas.microsoft.com/office/drawing/2014/main" val="2202017142"/>
                    </a:ext>
                  </a:extLst>
                </a:gridCol>
                <a:gridCol w="329184">
                  <a:extLst>
                    <a:ext uri="{9D8B030D-6E8A-4147-A177-3AD203B41FA5}">
                      <a16:colId xmlns:a16="http://schemas.microsoft.com/office/drawing/2014/main" val="666523756"/>
                    </a:ext>
                  </a:extLst>
                </a:gridCol>
                <a:gridCol w="329184">
                  <a:extLst>
                    <a:ext uri="{9D8B030D-6E8A-4147-A177-3AD203B41FA5}">
                      <a16:colId xmlns:a16="http://schemas.microsoft.com/office/drawing/2014/main" val="3842103104"/>
                    </a:ext>
                  </a:extLst>
                </a:gridCol>
                <a:gridCol w="329184">
                  <a:extLst>
                    <a:ext uri="{9D8B030D-6E8A-4147-A177-3AD203B41FA5}">
                      <a16:colId xmlns:a16="http://schemas.microsoft.com/office/drawing/2014/main" val="3901450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150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- 2022-04-10 16:11:34</a:t>
                      </a:r>
                      <a:r>
                        <a:rPr kumimoji="0" lang="de-DE" sz="1000" b="0" i="0" u="none" strike="noStrike" kern="1200" cap="none" spc="0" normalizeH="0" baseline="0" noProof="0">
                          <a:ln>
                            <a:noFill/>
                          </a:ln>
                          <a:solidFill>
                            <a:prstClr val="black"/>
                          </a:solidFill>
                          <a:effectLst/>
                          <a:uLnTx/>
                          <a:uFillTx/>
                          <a:latin typeface="+mn-lt"/>
                          <a:ea typeface="+mn-ea"/>
                          <a:cs typeface="+mn-cs"/>
                        </a:rPr>
                        <a:t>
 ☮️🚘🤩
Wusstet ihr, dass das Peace-Zeichen 1958 von dem britischen Künstler Gerald Holtom für den weltweit ersten Ostermarsch zur nuklearen Abrüstung in London entworfen wurde?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https://quintly-image-storage.s3.amazonaws.com/a7cebac0b07ddd0d7d28167f7df854ec/2ed2cd5544893994e7a9c8ef92dde628.jpg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12:11:36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619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- 2022-04-29 16:36:16</a:t>
                      </a:r>
                      <a:r>
                        <a:rPr kumimoji="0" lang="de-DE" sz="1000" b="0" i="0" u="none" strike="noStrike" kern="1200" cap="none" spc="0" normalizeH="0" baseline="0" noProof="0">
                          <a:ln>
                            <a:noFill/>
                          </a:ln>
                          <a:solidFill>
                            <a:prstClr val="black"/>
                          </a:solidFill>
                          <a:effectLst/>
                          <a:uLnTx/>
                          <a:uFillTx/>
                          <a:latin typeface="+mn-lt"/>
                          <a:ea typeface="+mn-ea"/>
                          <a:cs typeface="+mn-cs"/>
                        </a:rPr>
                        <a:t>
 Was geht bei euch am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https://quintly-image-storage.s3.amazonaws.com/a7cebac0b07ddd0d7d28167f7df854ec/47d58982c5c9840bcb8b2fd86f0308f2.png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3862917"/>
                  </a:ext>
                </a:extLst>
              </a:tr>
            </a:tbl>
          </a:graphicData>
        </a:graphic>
      </p:graphicFrame>
      <p:sp>
        <p:nvSpPr>
          <p:cNvPr id="4" name="Text Placeholder 3">
            <a:extLst>
              <a:ext uri="{FF2B5EF4-FFF2-40B4-BE49-F238E27FC236}">
                <a16:creationId xmlns:a16="http://schemas.microsoft.com/office/drawing/2014/main" id="{45CCD9F7-18F4-4253-BC2E-A62C410CDC3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7217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A150-1D1B-4180-8CDF-838C1C3F2B2F}"/>
              </a:ext>
            </a:extLst>
          </p:cNvPr>
          <p:cNvSpPr>
            <a:spLocks noGrp="1"/>
          </p:cNvSpPr>
          <p:nvPr>
            <p:ph type="title"/>
          </p:nvPr>
        </p:nvSpPr>
        <p:spPr/>
        <p:txBody>
          <a:bodyPr/>
          <a:lstStyle/>
          <a:p>
            <a:r>
              <a:rPr lang="en-US"/>
              <a:t>Facebook Posts: fritz_offiziell | Fritz - 11 of 12</a:t>
            </a:r>
          </a:p>
        </p:txBody>
      </p:sp>
      <p:graphicFrame>
        <p:nvGraphicFramePr>
          <p:cNvPr id="5" name="Table Placeholder 4">
            <a:extLst>
              <a:ext uri="{FF2B5EF4-FFF2-40B4-BE49-F238E27FC236}">
                <a16:creationId xmlns:a16="http://schemas.microsoft.com/office/drawing/2014/main" id="{4E59BBBD-153C-47EF-B4D8-24BE975608CF}"/>
              </a:ext>
            </a:extLst>
          </p:cNvPr>
          <p:cNvGraphicFramePr>
            <a:graphicFrameLocks noGrp="1"/>
          </p:cNvGraphicFramePr>
          <p:nvPr>
            <p:ph type="tbl" sz="quarter" idx="13"/>
            <p:extLst>
              <p:ext uri="{D42A27DB-BD31-4B8C-83A1-F6EECF244321}">
                <p14:modId xmlns:p14="http://schemas.microsoft.com/office/powerpoint/2010/main" val="30198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726175716"/>
                    </a:ext>
                  </a:extLst>
                </a:gridCol>
                <a:gridCol w="1563625">
                  <a:extLst>
                    <a:ext uri="{9D8B030D-6E8A-4147-A177-3AD203B41FA5}">
                      <a16:colId xmlns:a16="http://schemas.microsoft.com/office/drawing/2014/main" val="3514655577"/>
                    </a:ext>
                  </a:extLst>
                </a:gridCol>
                <a:gridCol w="576072">
                  <a:extLst>
                    <a:ext uri="{9D8B030D-6E8A-4147-A177-3AD203B41FA5}">
                      <a16:colId xmlns:a16="http://schemas.microsoft.com/office/drawing/2014/main" val="1383799727"/>
                    </a:ext>
                  </a:extLst>
                </a:gridCol>
                <a:gridCol w="329184">
                  <a:extLst>
                    <a:ext uri="{9D8B030D-6E8A-4147-A177-3AD203B41FA5}">
                      <a16:colId xmlns:a16="http://schemas.microsoft.com/office/drawing/2014/main" val="1632260021"/>
                    </a:ext>
                  </a:extLst>
                </a:gridCol>
                <a:gridCol w="329184">
                  <a:extLst>
                    <a:ext uri="{9D8B030D-6E8A-4147-A177-3AD203B41FA5}">
                      <a16:colId xmlns:a16="http://schemas.microsoft.com/office/drawing/2014/main" val="4091016472"/>
                    </a:ext>
                  </a:extLst>
                </a:gridCol>
                <a:gridCol w="329184">
                  <a:extLst>
                    <a:ext uri="{9D8B030D-6E8A-4147-A177-3AD203B41FA5}">
                      <a16:colId xmlns:a16="http://schemas.microsoft.com/office/drawing/2014/main" val="2430877376"/>
                    </a:ext>
                  </a:extLst>
                </a:gridCol>
                <a:gridCol w="329184">
                  <a:extLst>
                    <a:ext uri="{9D8B030D-6E8A-4147-A177-3AD203B41FA5}">
                      <a16:colId xmlns:a16="http://schemas.microsoft.com/office/drawing/2014/main" val="2805019176"/>
                    </a:ext>
                  </a:extLst>
                </a:gridCol>
                <a:gridCol w="329184">
                  <a:extLst>
                    <a:ext uri="{9D8B030D-6E8A-4147-A177-3AD203B41FA5}">
                      <a16:colId xmlns:a16="http://schemas.microsoft.com/office/drawing/2014/main" val="4006883445"/>
                    </a:ext>
                  </a:extLst>
                </a:gridCol>
                <a:gridCol w="329184">
                  <a:extLst>
                    <a:ext uri="{9D8B030D-6E8A-4147-A177-3AD203B41FA5}">
                      <a16:colId xmlns:a16="http://schemas.microsoft.com/office/drawing/2014/main" val="2597154677"/>
                    </a:ext>
                  </a:extLst>
                </a:gridCol>
                <a:gridCol w="329184">
                  <a:extLst>
                    <a:ext uri="{9D8B030D-6E8A-4147-A177-3AD203B41FA5}">
                      <a16:colId xmlns:a16="http://schemas.microsoft.com/office/drawing/2014/main" val="2379284022"/>
                    </a:ext>
                  </a:extLst>
                </a:gridCol>
                <a:gridCol w="329184">
                  <a:extLst>
                    <a:ext uri="{9D8B030D-6E8A-4147-A177-3AD203B41FA5}">
                      <a16:colId xmlns:a16="http://schemas.microsoft.com/office/drawing/2014/main" val="3275765961"/>
                    </a:ext>
                  </a:extLst>
                </a:gridCol>
                <a:gridCol w="329184">
                  <a:extLst>
                    <a:ext uri="{9D8B030D-6E8A-4147-A177-3AD203B41FA5}">
                      <a16:colId xmlns:a16="http://schemas.microsoft.com/office/drawing/2014/main" val="1191853151"/>
                    </a:ext>
                  </a:extLst>
                </a:gridCol>
                <a:gridCol w="329184">
                  <a:extLst>
                    <a:ext uri="{9D8B030D-6E8A-4147-A177-3AD203B41FA5}">
                      <a16:colId xmlns:a16="http://schemas.microsoft.com/office/drawing/2014/main" val="3736768309"/>
                    </a:ext>
                  </a:extLst>
                </a:gridCol>
                <a:gridCol w="329184">
                  <a:extLst>
                    <a:ext uri="{9D8B030D-6E8A-4147-A177-3AD203B41FA5}">
                      <a16:colId xmlns:a16="http://schemas.microsoft.com/office/drawing/2014/main" val="636071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952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- 2022-04-26 17:04:17</a:t>
                      </a:r>
                      <a:r>
                        <a:rPr kumimoji="0" lang="de-DE" sz="1000" b="0" i="0" u="none" strike="noStrike" kern="1200" cap="none" spc="0" normalizeH="0" baseline="0" noProof="0">
                          <a:ln>
                            <a:noFill/>
                          </a:ln>
                          <a:solidFill>
                            <a:prstClr val="black"/>
                          </a:solidFill>
                          <a:effectLst/>
                          <a:uLnTx/>
                          <a:uFillTx/>
                          <a:latin typeface="+mn-lt"/>
                          <a:ea typeface="+mn-ea"/>
                          <a:cs typeface="+mn-cs"/>
                        </a:rPr>
                        <a:t>
 Holland ist das geilste Land der Welt.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https://quintly-image-storage.s3.amazonaws.com/a7cebac0b07ddd0d7d28167f7df854ec/e6b956b6bfb99a50bd664250a6222efc.jpg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538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- 2022-04-03 11:40:14</a:t>
                      </a:r>
                      <a:r>
                        <a:rPr kumimoji="0" lang="de-DE" sz="1000" b="0" i="0" u="none" strike="noStrike" kern="1200" cap="none" spc="0" normalizeH="0" baseline="0" noProof="0">
                          <a:ln>
                            <a:noFill/>
                          </a:ln>
                          <a:solidFill>
                            <a:prstClr val="black"/>
                          </a:solidFill>
                          <a:effectLst/>
                          <a:uLnTx/>
                          <a:uFillTx/>
                          <a:latin typeface="+mn-lt"/>
                          <a:ea typeface="+mn-ea"/>
                          <a:cs typeface="+mn-cs"/>
                        </a:rPr>
                        <a:t>
 Wo in Brandenburg findet man die coolsten Graffitis?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https://quintly-image-storage.s3.amazonaws.com/a7cebac0b07ddd0d7d28167f7df854ec/b9f6945c181a2912e7b3d7bd668064a5.png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04/22/2022 12:12:23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9444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- 2022-04-22 16:38:02</a:t>
                      </a:r>
                      <a:r>
                        <a:rPr kumimoji="0" lang="de-DE" sz="1000" b="0" i="0" u="none" strike="noStrike" kern="1200" cap="none" spc="0" normalizeH="0" baseline="0" noProof="0">
                          <a:ln>
                            <a:noFill/>
                          </a:ln>
                          <a:solidFill>
                            <a:prstClr val="black"/>
                          </a:solidFill>
                          <a:effectLst/>
                          <a:uLnTx/>
                          <a:uFillTx/>
                          <a:latin typeface="+mn-lt"/>
                          <a:ea typeface="+mn-ea"/>
                          <a:cs typeface="+mn-cs"/>
                        </a:rPr>
                        <a:t>
 Habt ihr schon mal die Feuerwehr gerufen?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https://quintly-image-storage.s3.amazonaws.com/a7cebac0b07ddd0d7d28167f7df854ec/7409b6066d3908e50a9074d615e08434.png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7359455"/>
                  </a:ext>
                </a:extLst>
              </a:tr>
            </a:tbl>
          </a:graphicData>
        </a:graphic>
      </p:graphicFrame>
      <p:sp>
        <p:nvSpPr>
          <p:cNvPr id="4" name="Text Placeholder 3">
            <a:extLst>
              <a:ext uri="{FF2B5EF4-FFF2-40B4-BE49-F238E27FC236}">
                <a16:creationId xmlns:a16="http://schemas.microsoft.com/office/drawing/2014/main" id="{79FC8320-0C2D-4199-B5E7-AA5110B4337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635138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34C8-1052-481D-9747-563668E1A706}"/>
              </a:ext>
            </a:extLst>
          </p:cNvPr>
          <p:cNvSpPr>
            <a:spLocks noGrp="1"/>
          </p:cNvSpPr>
          <p:nvPr>
            <p:ph type="title"/>
          </p:nvPr>
        </p:nvSpPr>
        <p:spPr/>
        <p:txBody>
          <a:bodyPr/>
          <a:lstStyle/>
          <a:p>
            <a:r>
              <a:rPr lang="en-US"/>
              <a:t>Facebook Posts: fritz_offiziell | Fritz - 12 of 12</a:t>
            </a:r>
          </a:p>
        </p:txBody>
      </p:sp>
      <p:graphicFrame>
        <p:nvGraphicFramePr>
          <p:cNvPr id="5" name="Table Placeholder 4">
            <a:extLst>
              <a:ext uri="{FF2B5EF4-FFF2-40B4-BE49-F238E27FC236}">
                <a16:creationId xmlns:a16="http://schemas.microsoft.com/office/drawing/2014/main" id="{1004146D-AD66-4817-9A88-925081CAD7A3}"/>
              </a:ext>
            </a:extLst>
          </p:cNvPr>
          <p:cNvGraphicFramePr>
            <a:graphicFrameLocks noGrp="1"/>
          </p:cNvGraphicFramePr>
          <p:nvPr>
            <p:ph type="tbl" sz="quarter" idx="13"/>
            <p:extLst>
              <p:ext uri="{D42A27DB-BD31-4B8C-83A1-F6EECF244321}">
                <p14:modId xmlns:p14="http://schemas.microsoft.com/office/powerpoint/2010/main" val="1127333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688567449"/>
                    </a:ext>
                  </a:extLst>
                </a:gridCol>
                <a:gridCol w="1563625">
                  <a:extLst>
                    <a:ext uri="{9D8B030D-6E8A-4147-A177-3AD203B41FA5}">
                      <a16:colId xmlns:a16="http://schemas.microsoft.com/office/drawing/2014/main" val="3741945701"/>
                    </a:ext>
                  </a:extLst>
                </a:gridCol>
                <a:gridCol w="576072">
                  <a:extLst>
                    <a:ext uri="{9D8B030D-6E8A-4147-A177-3AD203B41FA5}">
                      <a16:colId xmlns:a16="http://schemas.microsoft.com/office/drawing/2014/main" val="1121279142"/>
                    </a:ext>
                  </a:extLst>
                </a:gridCol>
                <a:gridCol w="329184">
                  <a:extLst>
                    <a:ext uri="{9D8B030D-6E8A-4147-A177-3AD203B41FA5}">
                      <a16:colId xmlns:a16="http://schemas.microsoft.com/office/drawing/2014/main" val="1339084097"/>
                    </a:ext>
                  </a:extLst>
                </a:gridCol>
                <a:gridCol w="329184">
                  <a:extLst>
                    <a:ext uri="{9D8B030D-6E8A-4147-A177-3AD203B41FA5}">
                      <a16:colId xmlns:a16="http://schemas.microsoft.com/office/drawing/2014/main" val="3067051138"/>
                    </a:ext>
                  </a:extLst>
                </a:gridCol>
                <a:gridCol w="329184">
                  <a:extLst>
                    <a:ext uri="{9D8B030D-6E8A-4147-A177-3AD203B41FA5}">
                      <a16:colId xmlns:a16="http://schemas.microsoft.com/office/drawing/2014/main" val="3760268716"/>
                    </a:ext>
                  </a:extLst>
                </a:gridCol>
                <a:gridCol w="329184">
                  <a:extLst>
                    <a:ext uri="{9D8B030D-6E8A-4147-A177-3AD203B41FA5}">
                      <a16:colId xmlns:a16="http://schemas.microsoft.com/office/drawing/2014/main" val="68488044"/>
                    </a:ext>
                  </a:extLst>
                </a:gridCol>
                <a:gridCol w="329184">
                  <a:extLst>
                    <a:ext uri="{9D8B030D-6E8A-4147-A177-3AD203B41FA5}">
                      <a16:colId xmlns:a16="http://schemas.microsoft.com/office/drawing/2014/main" val="257383707"/>
                    </a:ext>
                  </a:extLst>
                </a:gridCol>
                <a:gridCol w="329184">
                  <a:extLst>
                    <a:ext uri="{9D8B030D-6E8A-4147-A177-3AD203B41FA5}">
                      <a16:colId xmlns:a16="http://schemas.microsoft.com/office/drawing/2014/main" val="631040384"/>
                    </a:ext>
                  </a:extLst>
                </a:gridCol>
                <a:gridCol w="329184">
                  <a:extLst>
                    <a:ext uri="{9D8B030D-6E8A-4147-A177-3AD203B41FA5}">
                      <a16:colId xmlns:a16="http://schemas.microsoft.com/office/drawing/2014/main" val="1196147384"/>
                    </a:ext>
                  </a:extLst>
                </a:gridCol>
                <a:gridCol w="329184">
                  <a:extLst>
                    <a:ext uri="{9D8B030D-6E8A-4147-A177-3AD203B41FA5}">
                      <a16:colId xmlns:a16="http://schemas.microsoft.com/office/drawing/2014/main" val="1265970892"/>
                    </a:ext>
                  </a:extLst>
                </a:gridCol>
                <a:gridCol w="329184">
                  <a:extLst>
                    <a:ext uri="{9D8B030D-6E8A-4147-A177-3AD203B41FA5}">
                      <a16:colId xmlns:a16="http://schemas.microsoft.com/office/drawing/2014/main" val="3498039017"/>
                    </a:ext>
                  </a:extLst>
                </a:gridCol>
                <a:gridCol w="329184">
                  <a:extLst>
                    <a:ext uri="{9D8B030D-6E8A-4147-A177-3AD203B41FA5}">
                      <a16:colId xmlns:a16="http://schemas.microsoft.com/office/drawing/2014/main" val="1926570692"/>
                    </a:ext>
                  </a:extLst>
                </a:gridCol>
                <a:gridCol w="329184">
                  <a:extLst>
                    <a:ext uri="{9D8B030D-6E8A-4147-A177-3AD203B41FA5}">
                      <a16:colId xmlns:a16="http://schemas.microsoft.com/office/drawing/2014/main" val="1412419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979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Fritz - 2022-04-12 16:28:33</a:t>
                      </a:r>
                      <a:r>
                        <a:rPr kumimoji="0" lang="de-DE" sz="1000" b="0" i="0" u="none" strike="noStrike" kern="1200" cap="none" spc="0" normalizeH="0" baseline="0" noProof="0">
                          <a:ln>
                            <a:noFill/>
                          </a:ln>
                          <a:solidFill>
                            <a:prstClr val="black"/>
                          </a:solidFill>
                          <a:effectLst/>
                          <a:uLnTx/>
                          <a:uFillTx/>
                          <a:latin typeface="+mn-lt"/>
                          <a:ea typeface="+mn-ea"/>
                          <a:cs typeface="+mn-cs"/>
                        </a:rPr>
                        <a:t>
 „Ein bisschen Rohr, ein bisschen Draht, fertig ist das Mifa-Rad.“ 
Habt ihr eins am Start?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https://quintly-image-storage.s3.amazonaws.com/a7cebac0b07ddd0d7d28167f7df854ec/fcbcaa65bb5f6c7f0b201dedf58bc41e.jpg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06:11:47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4907310"/>
                  </a:ext>
                </a:extLst>
              </a:tr>
            </a:tbl>
          </a:graphicData>
        </a:graphic>
      </p:graphicFrame>
      <p:sp>
        <p:nvSpPr>
          <p:cNvPr id="4" name="Text Placeholder 3">
            <a:extLst>
              <a:ext uri="{FF2B5EF4-FFF2-40B4-BE49-F238E27FC236}">
                <a16:creationId xmlns:a16="http://schemas.microsoft.com/office/drawing/2014/main" id="{1CA75FF1-5A50-4CD8-9A09-FA7D0781B16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93274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1257</Words>
  <Application>Microsoft Office PowerPoint</Application>
  <PresentationFormat>On-screen Show (4:3)</PresentationFormat>
  <Paragraphs>542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Posts: fritz_offiziell | Fritz - 1 of 12</vt:lpstr>
      <vt:lpstr>Facebook Posts: fritz_offiziell | Fritz - 2 of 12</vt:lpstr>
      <vt:lpstr>Facebook Posts: fritz_offiziell | Fritz - 3 of 12</vt:lpstr>
      <vt:lpstr>Facebook Posts: fritz_offiziell | Fritz - 4 of 12</vt:lpstr>
      <vt:lpstr>Facebook Posts: fritz_offiziell | Fritz - 5 of 12</vt:lpstr>
      <vt:lpstr>Facebook Posts: fritz_offiziell | Fritz - 6 of 12</vt:lpstr>
      <vt:lpstr>Facebook Posts: fritz_offiziell | Fritz - 7 of 12</vt:lpstr>
      <vt:lpstr>Facebook Posts: fritz_offiziell | Fritz - 8 of 12</vt:lpstr>
      <vt:lpstr>Facebook Posts: fritz_offiziell | Fritz - 9 of 12</vt:lpstr>
      <vt:lpstr>Facebook Posts: fritz_offiziell | Fritz - 10 of 12</vt:lpstr>
      <vt:lpstr>Facebook Posts: fritz_offiziell | Fritz - 11 of 12</vt:lpstr>
      <vt:lpstr>Facebook Posts: fritz_offiziell | Fritz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fritz_offiziell | Fritz - 1 of 12</dc:title>
  <dc:creator>Administrator</dc:creator>
  <cp:lastModifiedBy>Administrator</cp:lastModifiedBy>
  <cp:revision>1</cp:revision>
  <dcterms:created xsi:type="dcterms:W3CDTF">2022-05-11T10:59:58Z</dcterms:created>
  <dcterms:modified xsi:type="dcterms:W3CDTF">2022-05-11T11:04:10Z</dcterms:modified>
</cp:coreProperties>
</file>