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13F85-138B-4FC1-BF50-92864101A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Posts: fritz_offiziell | Fritz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171B9-851A-46E5-AD5F-E8A41B5289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804855"/>
              </p:ext>
            </p:extLst>
          </p:nvPr>
        </p:nvGraphicFramePr>
        <p:xfrm>
          <a:off x="457200" y="1731963"/>
          <a:ext cx="7982712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56769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6573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7441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104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047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544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2389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08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310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810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8194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4145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4211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6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- 2021-10-31 16:55:00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sehen eure Autos aus? 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https://quintly-image-storage.s3.amazonaws.com/a7cebac0b07ddd0d7d28167f7df854ec/6ecf4e44f637f859283d983ca97e19d5.jpg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3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- 2021-10-29 15:04:57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So. Verstanden? Jut.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https://quintly-image-storage.s3.amazonaws.com/a7cebac0b07ddd0d7d28167f7df854ec/290a265968424489c9c3bce3ef99a164.png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89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- 2021-11-02 19:31:13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 genau wohnt ihr eigentlich?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https://quintly-image-storage.s3.amazonaws.com/a7cebac0b07ddd0d7d28167f7df854ec/bf54d5be18cccf84e77d502297bae463.jpg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65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- 2021-10-30 15:17:00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Ach, die gute alte Pappe.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https://quintly-image-storage.s3.amazonaws.com/a7cebac0b07ddd0d7d28167f7df854ec/7d8ec5e73b663ece798df01403a90d02.jpg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608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F7B45-EEFF-454B-8FFE-4C9E57BB9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10/28/2021 - 11/03/2021</a:t>
            </a:r>
          </a:p>
        </p:txBody>
      </p:sp>
    </p:spTree>
    <p:extLst>
      <p:ext uri="{BB962C8B-B14F-4D97-AF65-F5344CB8AC3E}">
        <p14:creationId xmlns:p14="http://schemas.microsoft.com/office/powerpoint/2010/main" val="273431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A218B-7CCB-4FD3-9CDC-AAD8C55CE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Posts: fritz_offiziell | Fritz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8DA34-AF42-4A56-BF46-BFBCD1184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535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36526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6581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6200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4118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573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02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4966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2894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9458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2624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382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4936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8050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6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- 2021-10-28 17:32:39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Welcher war der verrückteste Ort, an dem ihr mal geschlafen habt? 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https://quintly-image-storage.s3.amazonaws.com/a7cebac0b07ddd0d7d28167f7df854ec/e3ec7403d4bfe97b6c35fd3242f908d1.jpg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5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- 2021-11-01 17:25:55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 gibt's den besten Hofladen?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https://quintly-image-storage.s3.amazonaws.com/a7cebac0b07ddd0d7d28167f7df854ec/e3c8ee59fea82d653d035f66509ecc3f.jpg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4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- 2021-10-29 19:03:28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ist euer Brandenburger Lieblingsort?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https://quintly-image-storage.s3.amazonaws.com/a7cebac0b07ddd0d7d28167f7df854ec/071fb7b614bd4c3447fe418115429368.jpg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62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Fritz - 2021-11-03 17:58:24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sieht euer (botanischer) Garten zuhause aus? Zeigt mal!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https://quintly-image-storage.s3.amazonaws.com/a7cebac0b07ddd0d7d28167f7df854ec/88dc63a427362d6ac31dd7361cae46f1.jpg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195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5237E-2B16-4AC1-A51E-5EC8DF2A9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10/28/2021 - 11/03/2021</a:t>
            </a:r>
          </a:p>
        </p:txBody>
      </p:sp>
    </p:spTree>
    <p:extLst>
      <p:ext uri="{BB962C8B-B14F-4D97-AF65-F5344CB8AC3E}">
        <p14:creationId xmlns:p14="http://schemas.microsoft.com/office/powerpoint/2010/main" val="800267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134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Posts: fritz_offiziell | Fritz - 1 of 2</vt:lpstr>
      <vt:lpstr>Facebook Posts: fritz_offiziell | Fritz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Posts: fritz_offiziell | Fritz - 1 of 2</dc:title>
  <dc:creator>Frederik Peiniger</dc:creator>
  <cp:lastModifiedBy>Frederik Peiniger</cp:lastModifiedBy>
  <cp:revision>1</cp:revision>
  <dcterms:created xsi:type="dcterms:W3CDTF">2021-11-04T16:43:41Z</dcterms:created>
  <dcterms:modified xsi:type="dcterms:W3CDTF">2021-11-04T16:44:19Z</dcterms:modified>
</cp:coreProperties>
</file>