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13-17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same_memes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4089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88-41C0-8758-C00E1C5DC9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18-24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same_memes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36905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88-41C0-8758-C00E1C5DC9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25-34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same_memes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35198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88-41C0-8758-C00E1C5DC91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35-44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same_memes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5505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B88-41C0-8758-C00E1C5DC91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45-54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same_memes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1394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B88-41C0-8758-C00E1C5DC91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55-64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same_memes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436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B88-41C0-8758-C00E1C5DC91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65+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same_memes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600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B88-41C0-8758-C00E1C5DC9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7817128"/>
        <c:axId val="337816800"/>
      </c:barChart>
      <c:catAx>
        <c:axId val="337817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816800"/>
        <c:crosses val="autoZero"/>
        <c:auto val="1"/>
        <c:lblAlgn val="ctr"/>
        <c:lblOffset val="100"/>
        <c:noMultiLvlLbl val="0"/>
      </c:catAx>
      <c:valAx>
        <c:axId val="337816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817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084C0-6F3B-44F5-8646-FE245A3D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Age Group Breakdown | same_memes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FFC356-A8D1-4459-B5AA-73E81D4F0E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84383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0FF8DD-CF98-40DB-ADD2-F602402F50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01/01/2021 - 10/04/2021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40F857-D7B0-4DE7-94E7-B2226435B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7102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Age Group Breakdown | same_memes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Age Group Breakdown | same_memes</dc:title>
  <dc:creator>Frederik Peiniger</dc:creator>
  <cp:lastModifiedBy>Frederik Peiniger</cp:lastModifiedBy>
  <cp:revision>1</cp:revision>
  <dcterms:created xsi:type="dcterms:W3CDTF">2021-10-05T13:42:25Z</dcterms:created>
  <dcterms:modified xsi:type="dcterms:W3CDTF">2021-10-05T13:42:41Z</dcterms:modified>
</cp:coreProperties>
</file>