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50A2-C37D-4F58-A11D-C8D5AC91DCED}"/>
              </a:ext>
            </a:extLst>
          </p:cNvPr>
          <p:cNvSpPr>
            <a:spLocks noGrp="1"/>
          </p:cNvSpPr>
          <p:nvPr>
            <p:ph type="ctrTitle"/>
          </p:nvPr>
        </p:nvSpPr>
        <p:spPr/>
        <p:txBody>
          <a:bodyPr/>
          <a:lstStyle/>
          <a:p>
            <a:r>
              <a:rPr lang="en-US"/>
              <a:t>Monatsreport: Facebook's Own Post Table</a:t>
            </a:r>
          </a:p>
        </p:txBody>
      </p:sp>
      <p:sp>
        <p:nvSpPr>
          <p:cNvPr id="3" name="Subtitle 2">
            <a:extLst>
              <a:ext uri="{FF2B5EF4-FFF2-40B4-BE49-F238E27FC236}">
                <a16:creationId xmlns:a16="http://schemas.microsoft.com/office/drawing/2014/main" id="{31B24BD4-6FB9-4935-9512-49395875E11D}"/>
              </a:ext>
            </a:extLst>
          </p:cNvPr>
          <p:cNvSpPr>
            <a:spLocks noGrp="1"/>
          </p:cNvSpPr>
          <p:nvPr>
            <p:ph type="subTitle" idx="1"/>
          </p:nvPr>
        </p:nvSpPr>
        <p:spPr/>
        <p:txBody>
          <a:bodyPr/>
          <a:lstStyle/>
          <a:p>
            <a:r>
              <a:rPr lang="en-US"/>
              <a:t>RBB</a:t>
            </a:r>
          </a:p>
        </p:txBody>
      </p:sp>
    </p:spTree>
    <p:extLst>
      <p:ext uri="{BB962C8B-B14F-4D97-AF65-F5344CB8AC3E}">
        <p14:creationId xmlns:p14="http://schemas.microsoft.com/office/powerpoint/2010/main" val="1483631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8067-024F-4CA0-9283-6B763772C113}"/>
              </a:ext>
            </a:extLst>
          </p:cNvPr>
          <p:cNvSpPr>
            <a:spLocks noGrp="1"/>
          </p:cNvSpPr>
          <p:nvPr>
            <p:ph type="title"/>
          </p:nvPr>
        </p:nvSpPr>
        <p:spPr/>
        <p:txBody>
          <a:bodyPr/>
          <a:lstStyle/>
          <a:p>
            <a:r>
              <a:rPr lang="en-US"/>
              <a:t>Facebook Own Posts Table | rbb 88.8 - 1 of 19</a:t>
            </a:r>
          </a:p>
        </p:txBody>
      </p:sp>
      <p:graphicFrame>
        <p:nvGraphicFramePr>
          <p:cNvPr id="5" name="Table Placeholder 4">
            <a:extLst>
              <a:ext uri="{FF2B5EF4-FFF2-40B4-BE49-F238E27FC236}">
                <a16:creationId xmlns:a16="http://schemas.microsoft.com/office/drawing/2014/main" id="{085E56E7-7588-4EE5-AC14-E90C4B71EEB1}"/>
              </a:ext>
            </a:extLst>
          </p:cNvPr>
          <p:cNvGraphicFramePr>
            <a:graphicFrameLocks noGrp="1"/>
          </p:cNvGraphicFramePr>
          <p:nvPr>
            <p:ph type="tbl" sz="quarter" idx="13"/>
            <p:extLst>
              <p:ext uri="{D42A27DB-BD31-4B8C-83A1-F6EECF244321}">
                <p14:modId xmlns:p14="http://schemas.microsoft.com/office/powerpoint/2010/main" val="384629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46753825"/>
                    </a:ext>
                  </a:extLst>
                </a:gridCol>
                <a:gridCol w="329184">
                  <a:extLst>
                    <a:ext uri="{9D8B030D-6E8A-4147-A177-3AD203B41FA5}">
                      <a16:colId xmlns:a16="http://schemas.microsoft.com/office/drawing/2014/main" val="1575297966"/>
                    </a:ext>
                  </a:extLst>
                </a:gridCol>
                <a:gridCol w="329184">
                  <a:extLst>
                    <a:ext uri="{9D8B030D-6E8A-4147-A177-3AD203B41FA5}">
                      <a16:colId xmlns:a16="http://schemas.microsoft.com/office/drawing/2014/main" val="1705071806"/>
                    </a:ext>
                  </a:extLst>
                </a:gridCol>
                <a:gridCol w="329184">
                  <a:extLst>
                    <a:ext uri="{9D8B030D-6E8A-4147-A177-3AD203B41FA5}">
                      <a16:colId xmlns:a16="http://schemas.microsoft.com/office/drawing/2014/main" val="1098611586"/>
                    </a:ext>
                  </a:extLst>
                </a:gridCol>
                <a:gridCol w="329184">
                  <a:extLst>
                    <a:ext uri="{9D8B030D-6E8A-4147-A177-3AD203B41FA5}">
                      <a16:colId xmlns:a16="http://schemas.microsoft.com/office/drawing/2014/main" val="1667614497"/>
                    </a:ext>
                  </a:extLst>
                </a:gridCol>
                <a:gridCol w="329184">
                  <a:extLst>
                    <a:ext uri="{9D8B030D-6E8A-4147-A177-3AD203B41FA5}">
                      <a16:colId xmlns:a16="http://schemas.microsoft.com/office/drawing/2014/main" val="1877396723"/>
                    </a:ext>
                  </a:extLst>
                </a:gridCol>
                <a:gridCol w="329184">
                  <a:extLst>
                    <a:ext uri="{9D8B030D-6E8A-4147-A177-3AD203B41FA5}">
                      <a16:colId xmlns:a16="http://schemas.microsoft.com/office/drawing/2014/main" val="1683931877"/>
                    </a:ext>
                  </a:extLst>
                </a:gridCol>
                <a:gridCol w="329184">
                  <a:extLst>
                    <a:ext uri="{9D8B030D-6E8A-4147-A177-3AD203B41FA5}">
                      <a16:colId xmlns:a16="http://schemas.microsoft.com/office/drawing/2014/main" val="383325879"/>
                    </a:ext>
                  </a:extLst>
                </a:gridCol>
                <a:gridCol w="329184">
                  <a:extLst>
                    <a:ext uri="{9D8B030D-6E8A-4147-A177-3AD203B41FA5}">
                      <a16:colId xmlns:a16="http://schemas.microsoft.com/office/drawing/2014/main" val="2025390303"/>
                    </a:ext>
                  </a:extLst>
                </a:gridCol>
                <a:gridCol w="329184">
                  <a:extLst>
                    <a:ext uri="{9D8B030D-6E8A-4147-A177-3AD203B41FA5}">
                      <a16:colId xmlns:a16="http://schemas.microsoft.com/office/drawing/2014/main" val="3466868599"/>
                    </a:ext>
                  </a:extLst>
                </a:gridCol>
                <a:gridCol w="329184">
                  <a:extLst>
                    <a:ext uri="{9D8B030D-6E8A-4147-A177-3AD203B41FA5}">
                      <a16:colId xmlns:a16="http://schemas.microsoft.com/office/drawing/2014/main" val="888063295"/>
                    </a:ext>
                  </a:extLst>
                </a:gridCol>
                <a:gridCol w="329184">
                  <a:extLst>
                    <a:ext uri="{9D8B030D-6E8A-4147-A177-3AD203B41FA5}">
                      <a16:colId xmlns:a16="http://schemas.microsoft.com/office/drawing/2014/main" val="940747728"/>
                    </a:ext>
                  </a:extLst>
                </a:gridCol>
                <a:gridCol w="329184">
                  <a:extLst>
                    <a:ext uri="{9D8B030D-6E8A-4147-A177-3AD203B41FA5}">
                      <a16:colId xmlns:a16="http://schemas.microsoft.com/office/drawing/2014/main" val="3529432955"/>
                    </a:ext>
                  </a:extLst>
                </a:gridCol>
                <a:gridCol w="329184">
                  <a:extLst>
                    <a:ext uri="{9D8B030D-6E8A-4147-A177-3AD203B41FA5}">
                      <a16:colId xmlns:a16="http://schemas.microsoft.com/office/drawing/2014/main" val="1193308393"/>
                    </a:ext>
                  </a:extLst>
                </a:gridCol>
                <a:gridCol w="329184">
                  <a:extLst>
                    <a:ext uri="{9D8B030D-6E8A-4147-A177-3AD203B41FA5}">
                      <a16:colId xmlns:a16="http://schemas.microsoft.com/office/drawing/2014/main" val="3544463985"/>
                    </a:ext>
                  </a:extLst>
                </a:gridCol>
                <a:gridCol w="329184">
                  <a:extLst>
                    <a:ext uri="{9D8B030D-6E8A-4147-A177-3AD203B41FA5}">
                      <a16:colId xmlns:a16="http://schemas.microsoft.com/office/drawing/2014/main" val="3768896181"/>
                    </a:ext>
                  </a:extLst>
                </a:gridCol>
                <a:gridCol w="329184">
                  <a:extLst>
                    <a:ext uri="{9D8B030D-6E8A-4147-A177-3AD203B41FA5}">
                      <a16:colId xmlns:a16="http://schemas.microsoft.com/office/drawing/2014/main" val="509196545"/>
                    </a:ext>
                  </a:extLst>
                </a:gridCol>
                <a:gridCol w="329184">
                  <a:extLst>
                    <a:ext uri="{9D8B030D-6E8A-4147-A177-3AD203B41FA5}">
                      <a16:colId xmlns:a16="http://schemas.microsoft.com/office/drawing/2014/main" val="3256145336"/>
                    </a:ext>
                  </a:extLst>
                </a:gridCol>
                <a:gridCol w="329184">
                  <a:extLst>
                    <a:ext uri="{9D8B030D-6E8A-4147-A177-3AD203B41FA5}">
                      <a16:colId xmlns:a16="http://schemas.microsoft.com/office/drawing/2014/main" val="2648544484"/>
                    </a:ext>
                  </a:extLst>
                </a:gridCol>
                <a:gridCol w="329184">
                  <a:extLst>
                    <a:ext uri="{9D8B030D-6E8A-4147-A177-3AD203B41FA5}">
                      <a16:colId xmlns:a16="http://schemas.microsoft.com/office/drawing/2014/main" val="1302402078"/>
                    </a:ext>
                  </a:extLst>
                </a:gridCol>
                <a:gridCol w="329184">
                  <a:extLst>
                    <a:ext uri="{9D8B030D-6E8A-4147-A177-3AD203B41FA5}">
                      <a16:colId xmlns:a16="http://schemas.microsoft.com/office/drawing/2014/main" val="2199346065"/>
                    </a:ext>
                  </a:extLst>
                </a:gridCol>
                <a:gridCol w="329184">
                  <a:extLst>
                    <a:ext uri="{9D8B030D-6E8A-4147-A177-3AD203B41FA5}">
                      <a16:colId xmlns:a16="http://schemas.microsoft.com/office/drawing/2014/main" val="274742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27721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18:27:36</a:t>
                      </a:r>
                      <a:r>
                        <a:rPr kumimoji="0" lang="de-DE" sz="1000" b="0" i="0" u="none" strike="noStrike" kern="1200" cap="none" spc="0" normalizeH="0" baseline="0" noProof="0">
                          <a:ln>
                            <a:noFill/>
                          </a:ln>
                          <a:solidFill>
                            <a:prstClr val="black"/>
                          </a:solidFill>
                          <a:effectLst/>
                          <a:uLnTx/>
                          <a:uFillTx/>
                          <a:latin typeface="+mn-lt"/>
                          <a:ea typeface="+mn-ea"/>
                          <a:cs typeface="+mn-cs"/>
                        </a:rPr>
                        <a:t>
 In der ehemaligen DDR und anderen sozialistischen Ländern wurde der 1. Juni als Internationaler Kindertag eingeführt. Heute ist er überall auf der Welt angekommen.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38417782"/>
                  </a:ext>
                </a:extLst>
              </a:tr>
            </a:tbl>
          </a:graphicData>
        </a:graphic>
      </p:graphicFrame>
      <p:sp>
        <p:nvSpPr>
          <p:cNvPr id="4" name="Text Placeholder 3">
            <a:extLst>
              <a:ext uri="{FF2B5EF4-FFF2-40B4-BE49-F238E27FC236}">
                <a16:creationId xmlns:a16="http://schemas.microsoft.com/office/drawing/2014/main" id="{B0EC97EE-CC84-471B-B547-18686B364F4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4765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91FB-B716-4D0F-A6BF-30CCCA92C212}"/>
              </a:ext>
            </a:extLst>
          </p:cNvPr>
          <p:cNvSpPr>
            <a:spLocks noGrp="1"/>
          </p:cNvSpPr>
          <p:nvPr>
            <p:ph type="title"/>
          </p:nvPr>
        </p:nvSpPr>
        <p:spPr/>
        <p:txBody>
          <a:bodyPr/>
          <a:lstStyle/>
          <a:p>
            <a:r>
              <a:rPr lang="en-US"/>
              <a:t>Facebook Own Posts Table | rbb 88.8 - 2 of 19</a:t>
            </a:r>
          </a:p>
        </p:txBody>
      </p:sp>
      <p:graphicFrame>
        <p:nvGraphicFramePr>
          <p:cNvPr id="5" name="Table Placeholder 4">
            <a:extLst>
              <a:ext uri="{FF2B5EF4-FFF2-40B4-BE49-F238E27FC236}">
                <a16:creationId xmlns:a16="http://schemas.microsoft.com/office/drawing/2014/main" id="{032435D9-6193-4967-9DB8-D72DA2BC6C6C}"/>
              </a:ext>
            </a:extLst>
          </p:cNvPr>
          <p:cNvGraphicFramePr>
            <a:graphicFrameLocks noGrp="1"/>
          </p:cNvGraphicFramePr>
          <p:nvPr>
            <p:ph type="tbl" sz="quarter" idx="13"/>
            <p:extLst>
              <p:ext uri="{D42A27DB-BD31-4B8C-83A1-F6EECF244321}">
                <p14:modId xmlns:p14="http://schemas.microsoft.com/office/powerpoint/2010/main" val="254342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8745118"/>
                    </a:ext>
                  </a:extLst>
                </a:gridCol>
                <a:gridCol w="329184">
                  <a:extLst>
                    <a:ext uri="{9D8B030D-6E8A-4147-A177-3AD203B41FA5}">
                      <a16:colId xmlns:a16="http://schemas.microsoft.com/office/drawing/2014/main" val="264607025"/>
                    </a:ext>
                  </a:extLst>
                </a:gridCol>
                <a:gridCol w="329184">
                  <a:extLst>
                    <a:ext uri="{9D8B030D-6E8A-4147-A177-3AD203B41FA5}">
                      <a16:colId xmlns:a16="http://schemas.microsoft.com/office/drawing/2014/main" val="1960644092"/>
                    </a:ext>
                  </a:extLst>
                </a:gridCol>
                <a:gridCol w="329184">
                  <a:extLst>
                    <a:ext uri="{9D8B030D-6E8A-4147-A177-3AD203B41FA5}">
                      <a16:colId xmlns:a16="http://schemas.microsoft.com/office/drawing/2014/main" val="3056055560"/>
                    </a:ext>
                  </a:extLst>
                </a:gridCol>
                <a:gridCol w="329184">
                  <a:extLst>
                    <a:ext uri="{9D8B030D-6E8A-4147-A177-3AD203B41FA5}">
                      <a16:colId xmlns:a16="http://schemas.microsoft.com/office/drawing/2014/main" val="2993981582"/>
                    </a:ext>
                  </a:extLst>
                </a:gridCol>
                <a:gridCol w="329184">
                  <a:extLst>
                    <a:ext uri="{9D8B030D-6E8A-4147-A177-3AD203B41FA5}">
                      <a16:colId xmlns:a16="http://schemas.microsoft.com/office/drawing/2014/main" val="3847011458"/>
                    </a:ext>
                  </a:extLst>
                </a:gridCol>
                <a:gridCol w="329184">
                  <a:extLst>
                    <a:ext uri="{9D8B030D-6E8A-4147-A177-3AD203B41FA5}">
                      <a16:colId xmlns:a16="http://schemas.microsoft.com/office/drawing/2014/main" val="3942179155"/>
                    </a:ext>
                  </a:extLst>
                </a:gridCol>
                <a:gridCol w="329184">
                  <a:extLst>
                    <a:ext uri="{9D8B030D-6E8A-4147-A177-3AD203B41FA5}">
                      <a16:colId xmlns:a16="http://schemas.microsoft.com/office/drawing/2014/main" val="2268040025"/>
                    </a:ext>
                  </a:extLst>
                </a:gridCol>
                <a:gridCol w="329184">
                  <a:extLst>
                    <a:ext uri="{9D8B030D-6E8A-4147-A177-3AD203B41FA5}">
                      <a16:colId xmlns:a16="http://schemas.microsoft.com/office/drawing/2014/main" val="3347829645"/>
                    </a:ext>
                  </a:extLst>
                </a:gridCol>
                <a:gridCol w="329184">
                  <a:extLst>
                    <a:ext uri="{9D8B030D-6E8A-4147-A177-3AD203B41FA5}">
                      <a16:colId xmlns:a16="http://schemas.microsoft.com/office/drawing/2014/main" val="1510523952"/>
                    </a:ext>
                  </a:extLst>
                </a:gridCol>
                <a:gridCol w="329184">
                  <a:extLst>
                    <a:ext uri="{9D8B030D-6E8A-4147-A177-3AD203B41FA5}">
                      <a16:colId xmlns:a16="http://schemas.microsoft.com/office/drawing/2014/main" val="1751597539"/>
                    </a:ext>
                  </a:extLst>
                </a:gridCol>
                <a:gridCol w="329184">
                  <a:extLst>
                    <a:ext uri="{9D8B030D-6E8A-4147-A177-3AD203B41FA5}">
                      <a16:colId xmlns:a16="http://schemas.microsoft.com/office/drawing/2014/main" val="3291252634"/>
                    </a:ext>
                  </a:extLst>
                </a:gridCol>
                <a:gridCol w="329184">
                  <a:extLst>
                    <a:ext uri="{9D8B030D-6E8A-4147-A177-3AD203B41FA5}">
                      <a16:colId xmlns:a16="http://schemas.microsoft.com/office/drawing/2014/main" val="2515270854"/>
                    </a:ext>
                  </a:extLst>
                </a:gridCol>
                <a:gridCol w="329184">
                  <a:extLst>
                    <a:ext uri="{9D8B030D-6E8A-4147-A177-3AD203B41FA5}">
                      <a16:colId xmlns:a16="http://schemas.microsoft.com/office/drawing/2014/main" val="1607324863"/>
                    </a:ext>
                  </a:extLst>
                </a:gridCol>
                <a:gridCol w="329184">
                  <a:extLst>
                    <a:ext uri="{9D8B030D-6E8A-4147-A177-3AD203B41FA5}">
                      <a16:colId xmlns:a16="http://schemas.microsoft.com/office/drawing/2014/main" val="4075376097"/>
                    </a:ext>
                  </a:extLst>
                </a:gridCol>
                <a:gridCol w="329184">
                  <a:extLst>
                    <a:ext uri="{9D8B030D-6E8A-4147-A177-3AD203B41FA5}">
                      <a16:colId xmlns:a16="http://schemas.microsoft.com/office/drawing/2014/main" val="959089173"/>
                    </a:ext>
                  </a:extLst>
                </a:gridCol>
                <a:gridCol w="329184">
                  <a:extLst>
                    <a:ext uri="{9D8B030D-6E8A-4147-A177-3AD203B41FA5}">
                      <a16:colId xmlns:a16="http://schemas.microsoft.com/office/drawing/2014/main" val="2006338347"/>
                    </a:ext>
                  </a:extLst>
                </a:gridCol>
                <a:gridCol w="329184">
                  <a:extLst>
                    <a:ext uri="{9D8B030D-6E8A-4147-A177-3AD203B41FA5}">
                      <a16:colId xmlns:a16="http://schemas.microsoft.com/office/drawing/2014/main" val="1300006728"/>
                    </a:ext>
                  </a:extLst>
                </a:gridCol>
                <a:gridCol w="329184">
                  <a:extLst>
                    <a:ext uri="{9D8B030D-6E8A-4147-A177-3AD203B41FA5}">
                      <a16:colId xmlns:a16="http://schemas.microsoft.com/office/drawing/2014/main" val="987093207"/>
                    </a:ext>
                  </a:extLst>
                </a:gridCol>
                <a:gridCol w="329184">
                  <a:extLst>
                    <a:ext uri="{9D8B030D-6E8A-4147-A177-3AD203B41FA5}">
                      <a16:colId xmlns:a16="http://schemas.microsoft.com/office/drawing/2014/main" val="2642788125"/>
                    </a:ext>
                  </a:extLst>
                </a:gridCol>
                <a:gridCol w="329184">
                  <a:extLst>
                    <a:ext uri="{9D8B030D-6E8A-4147-A177-3AD203B41FA5}">
                      <a16:colId xmlns:a16="http://schemas.microsoft.com/office/drawing/2014/main" val="3823967875"/>
                    </a:ext>
                  </a:extLst>
                </a:gridCol>
                <a:gridCol w="329184">
                  <a:extLst>
                    <a:ext uri="{9D8B030D-6E8A-4147-A177-3AD203B41FA5}">
                      <a16:colId xmlns:a16="http://schemas.microsoft.com/office/drawing/2014/main" val="54604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8288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14:01:39</a:t>
                      </a:r>
                      <a:r>
                        <a:rPr kumimoji="0" lang="de-DE" sz="1000" b="0" i="0" u="none" strike="noStrike" kern="1200" cap="none" spc="0" normalizeH="0" baseline="0" noProof="0">
                          <a:ln>
                            <a:noFill/>
                          </a:ln>
                          <a:solidFill>
                            <a:prstClr val="black"/>
                          </a:solidFill>
                          <a:effectLst/>
                          <a:uLnTx/>
                          <a:uFillTx/>
                          <a:latin typeface="+mn-lt"/>
                          <a:ea typeface="+mn-ea"/>
                          <a:cs typeface="+mn-cs"/>
                        </a:rPr>
                        <a:t>
 Da die Preise unaufhörlich steigen, wird der Traum von den eigenen vier Wänden für viele immer unrealistischer.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4729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08:54:26</a:t>
                      </a:r>
                      <a:r>
                        <a:rPr kumimoji="0" lang="de-DE" sz="1000" b="0" i="0" u="none" strike="noStrike" kern="1200" cap="none" spc="0" normalizeH="0" baseline="0" noProof="0">
                          <a:ln>
                            <a:noFill/>
                          </a:ln>
                          <a:solidFill>
                            <a:prstClr val="black"/>
                          </a:solidFill>
                          <a:effectLst/>
                          <a:uLnTx/>
                          <a:uFillTx/>
                          <a:latin typeface="+mn-lt"/>
                          <a:ea typeface="+mn-ea"/>
                          <a:cs typeface="+mn-cs"/>
                        </a:rPr>
                        <a:t>
 Mittlerweile findet man sie an fast jeder Ecke. Die Corona-Test-Stationen.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5839636"/>
                  </a:ext>
                </a:extLst>
              </a:tr>
            </a:tbl>
          </a:graphicData>
        </a:graphic>
      </p:graphicFrame>
      <p:sp>
        <p:nvSpPr>
          <p:cNvPr id="4" name="Text Placeholder 3">
            <a:extLst>
              <a:ext uri="{FF2B5EF4-FFF2-40B4-BE49-F238E27FC236}">
                <a16:creationId xmlns:a16="http://schemas.microsoft.com/office/drawing/2014/main" id="{EE2F69ED-1DF5-4F9B-857D-2F052C2E6CB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67899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AE92-F4DC-4BB0-B6C1-4605485D840A}"/>
              </a:ext>
            </a:extLst>
          </p:cNvPr>
          <p:cNvSpPr>
            <a:spLocks noGrp="1"/>
          </p:cNvSpPr>
          <p:nvPr>
            <p:ph type="title"/>
          </p:nvPr>
        </p:nvSpPr>
        <p:spPr/>
        <p:txBody>
          <a:bodyPr/>
          <a:lstStyle/>
          <a:p>
            <a:r>
              <a:rPr lang="en-US"/>
              <a:t>Facebook Own Posts Table | rbb 88.8 - 3 of 19</a:t>
            </a:r>
          </a:p>
        </p:txBody>
      </p:sp>
      <p:graphicFrame>
        <p:nvGraphicFramePr>
          <p:cNvPr id="5" name="Table Placeholder 4">
            <a:extLst>
              <a:ext uri="{FF2B5EF4-FFF2-40B4-BE49-F238E27FC236}">
                <a16:creationId xmlns:a16="http://schemas.microsoft.com/office/drawing/2014/main" id="{CE00B219-46B9-49F2-81CD-42F1DE98F951}"/>
              </a:ext>
            </a:extLst>
          </p:cNvPr>
          <p:cNvGraphicFramePr>
            <a:graphicFrameLocks noGrp="1"/>
          </p:cNvGraphicFramePr>
          <p:nvPr>
            <p:ph type="tbl" sz="quarter" idx="13"/>
            <p:extLst>
              <p:ext uri="{D42A27DB-BD31-4B8C-83A1-F6EECF244321}">
                <p14:modId xmlns:p14="http://schemas.microsoft.com/office/powerpoint/2010/main" val="267247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54614356"/>
                    </a:ext>
                  </a:extLst>
                </a:gridCol>
                <a:gridCol w="329184">
                  <a:extLst>
                    <a:ext uri="{9D8B030D-6E8A-4147-A177-3AD203B41FA5}">
                      <a16:colId xmlns:a16="http://schemas.microsoft.com/office/drawing/2014/main" val="2901586202"/>
                    </a:ext>
                  </a:extLst>
                </a:gridCol>
                <a:gridCol w="329184">
                  <a:extLst>
                    <a:ext uri="{9D8B030D-6E8A-4147-A177-3AD203B41FA5}">
                      <a16:colId xmlns:a16="http://schemas.microsoft.com/office/drawing/2014/main" val="3604789640"/>
                    </a:ext>
                  </a:extLst>
                </a:gridCol>
                <a:gridCol w="329184">
                  <a:extLst>
                    <a:ext uri="{9D8B030D-6E8A-4147-A177-3AD203B41FA5}">
                      <a16:colId xmlns:a16="http://schemas.microsoft.com/office/drawing/2014/main" val="1244369824"/>
                    </a:ext>
                  </a:extLst>
                </a:gridCol>
                <a:gridCol w="329184">
                  <a:extLst>
                    <a:ext uri="{9D8B030D-6E8A-4147-A177-3AD203B41FA5}">
                      <a16:colId xmlns:a16="http://schemas.microsoft.com/office/drawing/2014/main" val="2394007209"/>
                    </a:ext>
                  </a:extLst>
                </a:gridCol>
                <a:gridCol w="329184">
                  <a:extLst>
                    <a:ext uri="{9D8B030D-6E8A-4147-A177-3AD203B41FA5}">
                      <a16:colId xmlns:a16="http://schemas.microsoft.com/office/drawing/2014/main" val="280031667"/>
                    </a:ext>
                  </a:extLst>
                </a:gridCol>
                <a:gridCol w="329184">
                  <a:extLst>
                    <a:ext uri="{9D8B030D-6E8A-4147-A177-3AD203B41FA5}">
                      <a16:colId xmlns:a16="http://schemas.microsoft.com/office/drawing/2014/main" val="510990050"/>
                    </a:ext>
                  </a:extLst>
                </a:gridCol>
                <a:gridCol w="329184">
                  <a:extLst>
                    <a:ext uri="{9D8B030D-6E8A-4147-A177-3AD203B41FA5}">
                      <a16:colId xmlns:a16="http://schemas.microsoft.com/office/drawing/2014/main" val="455337301"/>
                    </a:ext>
                  </a:extLst>
                </a:gridCol>
                <a:gridCol w="329184">
                  <a:extLst>
                    <a:ext uri="{9D8B030D-6E8A-4147-A177-3AD203B41FA5}">
                      <a16:colId xmlns:a16="http://schemas.microsoft.com/office/drawing/2014/main" val="215423626"/>
                    </a:ext>
                  </a:extLst>
                </a:gridCol>
                <a:gridCol w="329184">
                  <a:extLst>
                    <a:ext uri="{9D8B030D-6E8A-4147-A177-3AD203B41FA5}">
                      <a16:colId xmlns:a16="http://schemas.microsoft.com/office/drawing/2014/main" val="2260142417"/>
                    </a:ext>
                  </a:extLst>
                </a:gridCol>
                <a:gridCol w="329184">
                  <a:extLst>
                    <a:ext uri="{9D8B030D-6E8A-4147-A177-3AD203B41FA5}">
                      <a16:colId xmlns:a16="http://schemas.microsoft.com/office/drawing/2014/main" val="1201654620"/>
                    </a:ext>
                  </a:extLst>
                </a:gridCol>
                <a:gridCol w="329184">
                  <a:extLst>
                    <a:ext uri="{9D8B030D-6E8A-4147-A177-3AD203B41FA5}">
                      <a16:colId xmlns:a16="http://schemas.microsoft.com/office/drawing/2014/main" val="1318856352"/>
                    </a:ext>
                  </a:extLst>
                </a:gridCol>
                <a:gridCol w="329184">
                  <a:extLst>
                    <a:ext uri="{9D8B030D-6E8A-4147-A177-3AD203B41FA5}">
                      <a16:colId xmlns:a16="http://schemas.microsoft.com/office/drawing/2014/main" val="898437197"/>
                    </a:ext>
                  </a:extLst>
                </a:gridCol>
                <a:gridCol w="329184">
                  <a:extLst>
                    <a:ext uri="{9D8B030D-6E8A-4147-A177-3AD203B41FA5}">
                      <a16:colId xmlns:a16="http://schemas.microsoft.com/office/drawing/2014/main" val="3062504064"/>
                    </a:ext>
                  </a:extLst>
                </a:gridCol>
                <a:gridCol w="329184">
                  <a:extLst>
                    <a:ext uri="{9D8B030D-6E8A-4147-A177-3AD203B41FA5}">
                      <a16:colId xmlns:a16="http://schemas.microsoft.com/office/drawing/2014/main" val="3646308070"/>
                    </a:ext>
                  </a:extLst>
                </a:gridCol>
                <a:gridCol w="329184">
                  <a:extLst>
                    <a:ext uri="{9D8B030D-6E8A-4147-A177-3AD203B41FA5}">
                      <a16:colId xmlns:a16="http://schemas.microsoft.com/office/drawing/2014/main" val="3692862923"/>
                    </a:ext>
                  </a:extLst>
                </a:gridCol>
                <a:gridCol w="329184">
                  <a:extLst>
                    <a:ext uri="{9D8B030D-6E8A-4147-A177-3AD203B41FA5}">
                      <a16:colId xmlns:a16="http://schemas.microsoft.com/office/drawing/2014/main" val="125016389"/>
                    </a:ext>
                  </a:extLst>
                </a:gridCol>
                <a:gridCol w="329184">
                  <a:extLst>
                    <a:ext uri="{9D8B030D-6E8A-4147-A177-3AD203B41FA5}">
                      <a16:colId xmlns:a16="http://schemas.microsoft.com/office/drawing/2014/main" val="4238215023"/>
                    </a:ext>
                  </a:extLst>
                </a:gridCol>
                <a:gridCol w="329184">
                  <a:extLst>
                    <a:ext uri="{9D8B030D-6E8A-4147-A177-3AD203B41FA5}">
                      <a16:colId xmlns:a16="http://schemas.microsoft.com/office/drawing/2014/main" val="2922296847"/>
                    </a:ext>
                  </a:extLst>
                </a:gridCol>
                <a:gridCol w="329184">
                  <a:extLst>
                    <a:ext uri="{9D8B030D-6E8A-4147-A177-3AD203B41FA5}">
                      <a16:colId xmlns:a16="http://schemas.microsoft.com/office/drawing/2014/main" val="3155506231"/>
                    </a:ext>
                  </a:extLst>
                </a:gridCol>
                <a:gridCol w="329184">
                  <a:extLst>
                    <a:ext uri="{9D8B030D-6E8A-4147-A177-3AD203B41FA5}">
                      <a16:colId xmlns:a16="http://schemas.microsoft.com/office/drawing/2014/main" val="630859362"/>
                    </a:ext>
                  </a:extLst>
                </a:gridCol>
                <a:gridCol w="329184">
                  <a:extLst>
                    <a:ext uri="{9D8B030D-6E8A-4147-A177-3AD203B41FA5}">
                      <a16:colId xmlns:a16="http://schemas.microsoft.com/office/drawing/2014/main" val="405412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3592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88.8 - 2021-05-30 17:33:00</a:t>
                      </a:r>
                      <a:r>
                        <a:rPr kumimoji="0" lang="de-DE" sz="1000" b="0" i="0" u="none" strike="noStrike" kern="1200" cap="none" spc="0" normalizeH="0" baseline="0" noProof="0">
                          <a:ln>
                            <a:noFill/>
                          </a:ln>
                          <a:solidFill>
                            <a:prstClr val="black"/>
                          </a:solidFill>
                          <a:effectLst/>
                          <a:uLnTx/>
                          <a:uFillTx/>
                          <a:latin typeface="+mn-lt"/>
                          <a:ea typeface="+mn-ea"/>
                          <a:cs typeface="+mn-cs"/>
                        </a:rPr>
                        <a:t>
 Am Montag ist Weltnichtrauchertag. Von jetzt auf gleich, schrittweise oder einfach einen Ersatz zum Rauchen 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381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 88.8 - 2021-05-30 11:23:21</a:t>
                      </a:r>
                      <a:r>
                        <a:rPr kumimoji="0" lang="en-US" sz="1000" b="0" i="0" u="none" strike="noStrike" kern="1200" cap="none" spc="0" normalizeH="0" baseline="0" noProof="0">
                          <a:ln>
                            <a:noFill/>
                          </a:ln>
                          <a:solidFill>
                            <a:prstClr val="black"/>
                          </a:solidFill>
                          <a:effectLst/>
                          <a:uLnTx/>
                          <a:uFillTx/>
                          <a:latin typeface="+mn-lt"/>
                          <a:ea typeface="+mn-ea"/>
                          <a:cs typeface="+mn-cs"/>
                        </a:rPr>
                        <a:t>
 ❤️ Radio
😊 Kaffeemaschine
👍 Handy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05478542"/>
                  </a:ext>
                </a:extLst>
              </a:tr>
            </a:tbl>
          </a:graphicData>
        </a:graphic>
      </p:graphicFrame>
      <p:sp>
        <p:nvSpPr>
          <p:cNvPr id="4" name="Text Placeholder 3">
            <a:extLst>
              <a:ext uri="{FF2B5EF4-FFF2-40B4-BE49-F238E27FC236}">
                <a16:creationId xmlns:a16="http://schemas.microsoft.com/office/drawing/2014/main" id="{38D93939-D66A-4351-9E55-3F795AC822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28581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5A0EC-89D1-4835-9E76-268F3DB36F0F}"/>
              </a:ext>
            </a:extLst>
          </p:cNvPr>
          <p:cNvSpPr>
            <a:spLocks noGrp="1"/>
          </p:cNvSpPr>
          <p:nvPr>
            <p:ph type="title"/>
          </p:nvPr>
        </p:nvSpPr>
        <p:spPr/>
        <p:txBody>
          <a:bodyPr/>
          <a:lstStyle/>
          <a:p>
            <a:r>
              <a:rPr lang="en-US"/>
              <a:t>Facebook Own Posts Table | rbb 88.8 - 4 of 19</a:t>
            </a:r>
          </a:p>
        </p:txBody>
      </p:sp>
      <p:graphicFrame>
        <p:nvGraphicFramePr>
          <p:cNvPr id="5" name="Table Placeholder 4">
            <a:extLst>
              <a:ext uri="{FF2B5EF4-FFF2-40B4-BE49-F238E27FC236}">
                <a16:creationId xmlns:a16="http://schemas.microsoft.com/office/drawing/2014/main" id="{A26020A3-6EEF-4459-BD76-00587BC37975}"/>
              </a:ext>
            </a:extLst>
          </p:cNvPr>
          <p:cNvGraphicFramePr>
            <a:graphicFrameLocks noGrp="1"/>
          </p:cNvGraphicFramePr>
          <p:nvPr>
            <p:ph type="tbl" sz="quarter" idx="13"/>
            <p:extLst>
              <p:ext uri="{D42A27DB-BD31-4B8C-83A1-F6EECF244321}">
                <p14:modId xmlns:p14="http://schemas.microsoft.com/office/powerpoint/2010/main" val="1770871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05877436"/>
                    </a:ext>
                  </a:extLst>
                </a:gridCol>
                <a:gridCol w="329184">
                  <a:extLst>
                    <a:ext uri="{9D8B030D-6E8A-4147-A177-3AD203B41FA5}">
                      <a16:colId xmlns:a16="http://schemas.microsoft.com/office/drawing/2014/main" val="1176012130"/>
                    </a:ext>
                  </a:extLst>
                </a:gridCol>
                <a:gridCol w="329184">
                  <a:extLst>
                    <a:ext uri="{9D8B030D-6E8A-4147-A177-3AD203B41FA5}">
                      <a16:colId xmlns:a16="http://schemas.microsoft.com/office/drawing/2014/main" val="3905536562"/>
                    </a:ext>
                  </a:extLst>
                </a:gridCol>
                <a:gridCol w="329184">
                  <a:extLst>
                    <a:ext uri="{9D8B030D-6E8A-4147-A177-3AD203B41FA5}">
                      <a16:colId xmlns:a16="http://schemas.microsoft.com/office/drawing/2014/main" val="1878389143"/>
                    </a:ext>
                  </a:extLst>
                </a:gridCol>
                <a:gridCol w="329184">
                  <a:extLst>
                    <a:ext uri="{9D8B030D-6E8A-4147-A177-3AD203B41FA5}">
                      <a16:colId xmlns:a16="http://schemas.microsoft.com/office/drawing/2014/main" val="2229399195"/>
                    </a:ext>
                  </a:extLst>
                </a:gridCol>
                <a:gridCol w="329184">
                  <a:extLst>
                    <a:ext uri="{9D8B030D-6E8A-4147-A177-3AD203B41FA5}">
                      <a16:colId xmlns:a16="http://schemas.microsoft.com/office/drawing/2014/main" val="3593719305"/>
                    </a:ext>
                  </a:extLst>
                </a:gridCol>
                <a:gridCol w="329184">
                  <a:extLst>
                    <a:ext uri="{9D8B030D-6E8A-4147-A177-3AD203B41FA5}">
                      <a16:colId xmlns:a16="http://schemas.microsoft.com/office/drawing/2014/main" val="1561788874"/>
                    </a:ext>
                  </a:extLst>
                </a:gridCol>
                <a:gridCol w="329184">
                  <a:extLst>
                    <a:ext uri="{9D8B030D-6E8A-4147-A177-3AD203B41FA5}">
                      <a16:colId xmlns:a16="http://schemas.microsoft.com/office/drawing/2014/main" val="571825528"/>
                    </a:ext>
                  </a:extLst>
                </a:gridCol>
                <a:gridCol w="329184">
                  <a:extLst>
                    <a:ext uri="{9D8B030D-6E8A-4147-A177-3AD203B41FA5}">
                      <a16:colId xmlns:a16="http://schemas.microsoft.com/office/drawing/2014/main" val="3204067403"/>
                    </a:ext>
                  </a:extLst>
                </a:gridCol>
                <a:gridCol w="329184">
                  <a:extLst>
                    <a:ext uri="{9D8B030D-6E8A-4147-A177-3AD203B41FA5}">
                      <a16:colId xmlns:a16="http://schemas.microsoft.com/office/drawing/2014/main" val="2593966619"/>
                    </a:ext>
                  </a:extLst>
                </a:gridCol>
                <a:gridCol w="329184">
                  <a:extLst>
                    <a:ext uri="{9D8B030D-6E8A-4147-A177-3AD203B41FA5}">
                      <a16:colId xmlns:a16="http://schemas.microsoft.com/office/drawing/2014/main" val="3278205696"/>
                    </a:ext>
                  </a:extLst>
                </a:gridCol>
                <a:gridCol w="329184">
                  <a:extLst>
                    <a:ext uri="{9D8B030D-6E8A-4147-A177-3AD203B41FA5}">
                      <a16:colId xmlns:a16="http://schemas.microsoft.com/office/drawing/2014/main" val="1816119102"/>
                    </a:ext>
                  </a:extLst>
                </a:gridCol>
                <a:gridCol w="329184">
                  <a:extLst>
                    <a:ext uri="{9D8B030D-6E8A-4147-A177-3AD203B41FA5}">
                      <a16:colId xmlns:a16="http://schemas.microsoft.com/office/drawing/2014/main" val="2649387634"/>
                    </a:ext>
                  </a:extLst>
                </a:gridCol>
                <a:gridCol w="329184">
                  <a:extLst>
                    <a:ext uri="{9D8B030D-6E8A-4147-A177-3AD203B41FA5}">
                      <a16:colId xmlns:a16="http://schemas.microsoft.com/office/drawing/2014/main" val="3858728503"/>
                    </a:ext>
                  </a:extLst>
                </a:gridCol>
                <a:gridCol w="329184">
                  <a:extLst>
                    <a:ext uri="{9D8B030D-6E8A-4147-A177-3AD203B41FA5}">
                      <a16:colId xmlns:a16="http://schemas.microsoft.com/office/drawing/2014/main" val="2653373736"/>
                    </a:ext>
                  </a:extLst>
                </a:gridCol>
                <a:gridCol w="329184">
                  <a:extLst>
                    <a:ext uri="{9D8B030D-6E8A-4147-A177-3AD203B41FA5}">
                      <a16:colId xmlns:a16="http://schemas.microsoft.com/office/drawing/2014/main" val="1975121289"/>
                    </a:ext>
                  </a:extLst>
                </a:gridCol>
                <a:gridCol w="329184">
                  <a:extLst>
                    <a:ext uri="{9D8B030D-6E8A-4147-A177-3AD203B41FA5}">
                      <a16:colId xmlns:a16="http://schemas.microsoft.com/office/drawing/2014/main" val="3059845102"/>
                    </a:ext>
                  </a:extLst>
                </a:gridCol>
                <a:gridCol w="329184">
                  <a:extLst>
                    <a:ext uri="{9D8B030D-6E8A-4147-A177-3AD203B41FA5}">
                      <a16:colId xmlns:a16="http://schemas.microsoft.com/office/drawing/2014/main" val="536908089"/>
                    </a:ext>
                  </a:extLst>
                </a:gridCol>
                <a:gridCol w="329184">
                  <a:extLst>
                    <a:ext uri="{9D8B030D-6E8A-4147-A177-3AD203B41FA5}">
                      <a16:colId xmlns:a16="http://schemas.microsoft.com/office/drawing/2014/main" val="2070142495"/>
                    </a:ext>
                  </a:extLst>
                </a:gridCol>
                <a:gridCol w="329184">
                  <a:extLst>
                    <a:ext uri="{9D8B030D-6E8A-4147-A177-3AD203B41FA5}">
                      <a16:colId xmlns:a16="http://schemas.microsoft.com/office/drawing/2014/main" val="3279338751"/>
                    </a:ext>
                  </a:extLst>
                </a:gridCol>
                <a:gridCol w="329184">
                  <a:extLst>
                    <a:ext uri="{9D8B030D-6E8A-4147-A177-3AD203B41FA5}">
                      <a16:colId xmlns:a16="http://schemas.microsoft.com/office/drawing/2014/main" val="2057464590"/>
                    </a:ext>
                  </a:extLst>
                </a:gridCol>
                <a:gridCol w="329184">
                  <a:extLst>
                    <a:ext uri="{9D8B030D-6E8A-4147-A177-3AD203B41FA5}">
                      <a16:colId xmlns:a16="http://schemas.microsoft.com/office/drawing/2014/main" val="106161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03528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17:48:02</a:t>
                      </a:r>
                      <a:r>
                        <a:rPr kumimoji="0" lang="de-DE" sz="1000" b="0" i="0" u="none" strike="noStrike" kern="1200" cap="none" spc="0" normalizeH="0" baseline="0" noProof="0">
                          <a:ln>
                            <a:noFill/>
                          </a:ln>
                          <a:solidFill>
                            <a:prstClr val="black"/>
                          </a:solidFill>
                          <a:effectLst/>
                          <a:uLnTx/>
                          <a:uFillTx/>
                          <a:latin typeface="+mn-lt"/>
                          <a:ea typeface="+mn-ea"/>
                          <a:cs typeface="+mn-cs"/>
                        </a:rPr>
                        <a:t>
 Na, wer von euch hat sie noch im Gedächtnis?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42688664"/>
                  </a:ext>
                </a:extLst>
              </a:tr>
            </a:tbl>
          </a:graphicData>
        </a:graphic>
      </p:graphicFrame>
      <p:sp>
        <p:nvSpPr>
          <p:cNvPr id="4" name="Text Placeholder 3">
            <a:extLst>
              <a:ext uri="{FF2B5EF4-FFF2-40B4-BE49-F238E27FC236}">
                <a16:creationId xmlns:a16="http://schemas.microsoft.com/office/drawing/2014/main" id="{2078C1DD-3860-42BE-923D-D4DF77191A9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12035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4D1E-E705-4A53-9A7B-1C5F851E9802}"/>
              </a:ext>
            </a:extLst>
          </p:cNvPr>
          <p:cNvSpPr>
            <a:spLocks noGrp="1"/>
          </p:cNvSpPr>
          <p:nvPr>
            <p:ph type="title"/>
          </p:nvPr>
        </p:nvSpPr>
        <p:spPr/>
        <p:txBody>
          <a:bodyPr/>
          <a:lstStyle/>
          <a:p>
            <a:r>
              <a:rPr lang="en-US"/>
              <a:t>Facebook Own Posts Table | rbb 88.8 - 5 of 19</a:t>
            </a:r>
          </a:p>
        </p:txBody>
      </p:sp>
      <p:graphicFrame>
        <p:nvGraphicFramePr>
          <p:cNvPr id="5" name="Table Placeholder 4">
            <a:extLst>
              <a:ext uri="{FF2B5EF4-FFF2-40B4-BE49-F238E27FC236}">
                <a16:creationId xmlns:a16="http://schemas.microsoft.com/office/drawing/2014/main" id="{C1D01ECB-781D-4D87-8592-360A11F68F04}"/>
              </a:ext>
            </a:extLst>
          </p:cNvPr>
          <p:cNvGraphicFramePr>
            <a:graphicFrameLocks noGrp="1"/>
          </p:cNvGraphicFramePr>
          <p:nvPr>
            <p:ph type="tbl" sz="quarter" idx="13"/>
            <p:extLst>
              <p:ext uri="{D42A27DB-BD31-4B8C-83A1-F6EECF244321}">
                <p14:modId xmlns:p14="http://schemas.microsoft.com/office/powerpoint/2010/main" val="328908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38887502"/>
                    </a:ext>
                  </a:extLst>
                </a:gridCol>
                <a:gridCol w="329184">
                  <a:extLst>
                    <a:ext uri="{9D8B030D-6E8A-4147-A177-3AD203B41FA5}">
                      <a16:colId xmlns:a16="http://schemas.microsoft.com/office/drawing/2014/main" val="2840219403"/>
                    </a:ext>
                  </a:extLst>
                </a:gridCol>
                <a:gridCol w="329184">
                  <a:extLst>
                    <a:ext uri="{9D8B030D-6E8A-4147-A177-3AD203B41FA5}">
                      <a16:colId xmlns:a16="http://schemas.microsoft.com/office/drawing/2014/main" val="2638193471"/>
                    </a:ext>
                  </a:extLst>
                </a:gridCol>
                <a:gridCol w="329184">
                  <a:extLst>
                    <a:ext uri="{9D8B030D-6E8A-4147-A177-3AD203B41FA5}">
                      <a16:colId xmlns:a16="http://schemas.microsoft.com/office/drawing/2014/main" val="265532361"/>
                    </a:ext>
                  </a:extLst>
                </a:gridCol>
                <a:gridCol w="329184">
                  <a:extLst>
                    <a:ext uri="{9D8B030D-6E8A-4147-A177-3AD203B41FA5}">
                      <a16:colId xmlns:a16="http://schemas.microsoft.com/office/drawing/2014/main" val="3904583982"/>
                    </a:ext>
                  </a:extLst>
                </a:gridCol>
                <a:gridCol w="329184">
                  <a:extLst>
                    <a:ext uri="{9D8B030D-6E8A-4147-A177-3AD203B41FA5}">
                      <a16:colId xmlns:a16="http://schemas.microsoft.com/office/drawing/2014/main" val="905818679"/>
                    </a:ext>
                  </a:extLst>
                </a:gridCol>
                <a:gridCol w="329184">
                  <a:extLst>
                    <a:ext uri="{9D8B030D-6E8A-4147-A177-3AD203B41FA5}">
                      <a16:colId xmlns:a16="http://schemas.microsoft.com/office/drawing/2014/main" val="3144891079"/>
                    </a:ext>
                  </a:extLst>
                </a:gridCol>
                <a:gridCol w="329184">
                  <a:extLst>
                    <a:ext uri="{9D8B030D-6E8A-4147-A177-3AD203B41FA5}">
                      <a16:colId xmlns:a16="http://schemas.microsoft.com/office/drawing/2014/main" val="3324069411"/>
                    </a:ext>
                  </a:extLst>
                </a:gridCol>
                <a:gridCol w="329184">
                  <a:extLst>
                    <a:ext uri="{9D8B030D-6E8A-4147-A177-3AD203B41FA5}">
                      <a16:colId xmlns:a16="http://schemas.microsoft.com/office/drawing/2014/main" val="2750028255"/>
                    </a:ext>
                  </a:extLst>
                </a:gridCol>
                <a:gridCol w="329184">
                  <a:extLst>
                    <a:ext uri="{9D8B030D-6E8A-4147-A177-3AD203B41FA5}">
                      <a16:colId xmlns:a16="http://schemas.microsoft.com/office/drawing/2014/main" val="1170954264"/>
                    </a:ext>
                  </a:extLst>
                </a:gridCol>
                <a:gridCol w="329184">
                  <a:extLst>
                    <a:ext uri="{9D8B030D-6E8A-4147-A177-3AD203B41FA5}">
                      <a16:colId xmlns:a16="http://schemas.microsoft.com/office/drawing/2014/main" val="2048556971"/>
                    </a:ext>
                  </a:extLst>
                </a:gridCol>
                <a:gridCol w="329184">
                  <a:extLst>
                    <a:ext uri="{9D8B030D-6E8A-4147-A177-3AD203B41FA5}">
                      <a16:colId xmlns:a16="http://schemas.microsoft.com/office/drawing/2014/main" val="3499061039"/>
                    </a:ext>
                  </a:extLst>
                </a:gridCol>
                <a:gridCol w="329184">
                  <a:extLst>
                    <a:ext uri="{9D8B030D-6E8A-4147-A177-3AD203B41FA5}">
                      <a16:colId xmlns:a16="http://schemas.microsoft.com/office/drawing/2014/main" val="2651880346"/>
                    </a:ext>
                  </a:extLst>
                </a:gridCol>
                <a:gridCol w="329184">
                  <a:extLst>
                    <a:ext uri="{9D8B030D-6E8A-4147-A177-3AD203B41FA5}">
                      <a16:colId xmlns:a16="http://schemas.microsoft.com/office/drawing/2014/main" val="808528466"/>
                    </a:ext>
                  </a:extLst>
                </a:gridCol>
                <a:gridCol w="329184">
                  <a:extLst>
                    <a:ext uri="{9D8B030D-6E8A-4147-A177-3AD203B41FA5}">
                      <a16:colId xmlns:a16="http://schemas.microsoft.com/office/drawing/2014/main" val="442821966"/>
                    </a:ext>
                  </a:extLst>
                </a:gridCol>
                <a:gridCol w="329184">
                  <a:extLst>
                    <a:ext uri="{9D8B030D-6E8A-4147-A177-3AD203B41FA5}">
                      <a16:colId xmlns:a16="http://schemas.microsoft.com/office/drawing/2014/main" val="2024004187"/>
                    </a:ext>
                  </a:extLst>
                </a:gridCol>
                <a:gridCol w="329184">
                  <a:extLst>
                    <a:ext uri="{9D8B030D-6E8A-4147-A177-3AD203B41FA5}">
                      <a16:colId xmlns:a16="http://schemas.microsoft.com/office/drawing/2014/main" val="803174261"/>
                    </a:ext>
                  </a:extLst>
                </a:gridCol>
                <a:gridCol w="329184">
                  <a:extLst>
                    <a:ext uri="{9D8B030D-6E8A-4147-A177-3AD203B41FA5}">
                      <a16:colId xmlns:a16="http://schemas.microsoft.com/office/drawing/2014/main" val="2190734169"/>
                    </a:ext>
                  </a:extLst>
                </a:gridCol>
                <a:gridCol w="329184">
                  <a:extLst>
                    <a:ext uri="{9D8B030D-6E8A-4147-A177-3AD203B41FA5}">
                      <a16:colId xmlns:a16="http://schemas.microsoft.com/office/drawing/2014/main" val="4261272337"/>
                    </a:ext>
                  </a:extLst>
                </a:gridCol>
                <a:gridCol w="329184">
                  <a:extLst>
                    <a:ext uri="{9D8B030D-6E8A-4147-A177-3AD203B41FA5}">
                      <a16:colId xmlns:a16="http://schemas.microsoft.com/office/drawing/2014/main" val="1939977361"/>
                    </a:ext>
                  </a:extLst>
                </a:gridCol>
                <a:gridCol w="329184">
                  <a:extLst>
                    <a:ext uri="{9D8B030D-6E8A-4147-A177-3AD203B41FA5}">
                      <a16:colId xmlns:a16="http://schemas.microsoft.com/office/drawing/2014/main" val="3315981325"/>
                    </a:ext>
                  </a:extLst>
                </a:gridCol>
                <a:gridCol w="329184">
                  <a:extLst>
                    <a:ext uri="{9D8B030D-6E8A-4147-A177-3AD203B41FA5}">
                      <a16:colId xmlns:a16="http://schemas.microsoft.com/office/drawing/2014/main" val="2199594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0842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13:26:00</a:t>
                      </a:r>
                      <a:r>
                        <a:rPr kumimoji="0" lang="de-DE" sz="1000" b="0" i="0" u="none" strike="noStrike" kern="1200" cap="none" spc="0" normalizeH="0" baseline="0" noProof="0">
                          <a:ln>
                            <a:noFill/>
                          </a:ln>
                          <a:solidFill>
                            <a:prstClr val="black"/>
                          </a:solidFill>
                          <a:effectLst/>
                          <a:uLnTx/>
                          <a:uFillTx/>
                          <a:latin typeface="+mn-lt"/>
                          <a:ea typeface="+mn-ea"/>
                          <a:cs typeface="+mn-cs"/>
                        </a:rPr>
                        <a:t>
 Die Musik, die Klamotten, das Styling? - Was hat für Euch das Lebensgefühl der 90er ausgemacht? Über dieses geile Jahrzehnt und vieles mehr spricht "Blümchen" - Jasmin Wagner am 30. Mai ab 19.00 Uhr in "100% Promi" auf rbb 88.8. Ab 22.00 Uhr gibts das ganze Interview auch noch einmal als Podcast. Die 90er! Wisst ihr noch.....? Jasmin Wagner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28946054"/>
                  </a:ext>
                </a:extLst>
              </a:tr>
            </a:tbl>
          </a:graphicData>
        </a:graphic>
      </p:graphicFrame>
      <p:sp>
        <p:nvSpPr>
          <p:cNvPr id="4" name="Text Placeholder 3">
            <a:extLst>
              <a:ext uri="{FF2B5EF4-FFF2-40B4-BE49-F238E27FC236}">
                <a16:creationId xmlns:a16="http://schemas.microsoft.com/office/drawing/2014/main" id="{2C5CB9E3-8C1D-498C-8E92-D8C4E2CF8F7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02179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EEB4C-05F6-49F9-A834-50FB0A3FF9CA}"/>
              </a:ext>
            </a:extLst>
          </p:cNvPr>
          <p:cNvSpPr>
            <a:spLocks noGrp="1"/>
          </p:cNvSpPr>
          <p:nvPr>
            <p:ph type="title"/>
          </p:nvPr>
        </p:nvSpPr>
        <p:spPr/>
        <p:txBody>
          <a:bodyPr/>
          <a:lstStyle/>
          <a:p>
            <a:r>
              <a:rPr lang="en-US"/>
              <a:t>Facebook Own Posts Table | rbb 88.8 - 6 of 19</a:t>
            </a:r>
          </a:p>
        </p:txBody>
      </p:sp>
      <p:graphicFrame>
        <p:nvGraphicFramePr>
          <p:cNvPr id="5" name="Table Placeholder 4">
            <a:extLst>
              <a:ext uri="{FF2B5EF4-FFF2-40B4-BE49-F238E27FC236}">
                <a16:creationId xmlns:a16="http://schemas.microsoft.com/office/drawing/2014/main" id="{9F8C19E5-A502-4188-A6A1-612DE3B4BE41}"/>
              </a:ext>
            </a:extLst>
          </p:cNvPr>
          <p:cNvGraphicFramePr>
            <a:graphicFrameLocks noGrp="1"/>
          </p:cNvGraphicFramePr>
          <p:nvPr>
            <p:ph type="tbl" sz="quarter" idx="13"/>
            <p:extLst>
              <p:ext uri="{D42A27DB-BD31-4B8C-83A1-F6EECF244321}">
                <p14:modId xmlns:p14="http://schemas.microsoft.com/office/powerpoint/2010/main" val="374001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60470849"/>
                    </a:ext>
                  </a:extLst>
                </a:gridCol>
                <a:gridCol w="329184">
                  <a:extLst>
                    <a:ext uri="{9D8B030D-6E8A-4147-A177-3AD203B41FA5}">
                      <a16:colId xmlns:a16="http://schemas.microsoft.com/office/drawing/2014/main" val="885011512"/>
                    </a:ext>
                  </a:extLst>
                </a:gridCol>
                <a:gridCol w="329184">
                  <a:extLst>
                    <a:ext uri="{9D8B030D-6E8A-4147-A177-3AD203B41FA5}">
                      <a16:colId xmlns:a16="http://schemas.microsoft.com/office/drawing/2014/main" val="1354859661"/>
                    </a:ext>
                  </a:extLst>
                </a:gridCol>
                <a:gridCol w="329184">
                  <a:extLst>
                    <a:ext uri="{9D8B030D-6E8A-4147-A177-3AD203B41FA5}">
                      <a16:colId xmlns:a16="http://schemas.microsoft.com/office/drawing/2014/main" val="2148580604"/>
                    </a:ext>
                  </a:extLst>
                </a:gridCol>
                <a:gridCol w="329184">
                  <a:extLst>
                    <a:ext uri="{9D8B030D-6E8A-4147-A177-3AD203B41FA5}">
                      <a16:colId xmlns:a16="http://schemas.microsoft.com/office/drawing/2014/main" val="521523289"/>
                    </a:ext>
                  </a:extLst>
                </a:gridCol>
                <a:gridCol w="329184">
                  <a:extLst>
                    <a:ext uri="{9D8B030D-6E8A-4147-A177-3AD203B41FA5}">
                      <a16:colId xmlns:a16="http://schemas.microsoft.com/office/drawing/2014/main" val="2920022752"/>
                    </a:ext>
                  </a:extLst>
                </a:gridCol>
                <a:gridCol w="329184">
                  <a:extLst>
                    <a:ext uri="{9D8B030D-6E8A-4147-A177-3AD203B41FA5}">
                      <a16:colId xmlns:a16="http://schemas.microsoft.com/office/drawing/2014/main" val="834664181"/>
                    </a:ext>
                  </a:extLst>
                </a:gridCol>
                <a:gridCol w="329184">
                  <a:extLst>
                    <a:ext uri="{9D8B030D-6E8A-4147-A177-3AD203B41FA5}">
                      <a16:colId xmlns:a16="http://schemas.microsoft.com/office/drawing/2014/main" val="327404207"/>
                    </a:ext>
                  </a:extLst>
                </a:gridCol>
                <a:gridCol w="329184">
                  <a:extLst>
                    <a:ext uri="{9D8B030D-6E8A-4147-A177-3AD203B41FA5}">
                      <a16:colId xmlns:a16="http://schemas.microsoft.com/office/drawing/2014/main" val="4160947841"/>
                    </a:ext>
                  </a:extLst>
                </a:gridCol>
                <a:gridCol w="329184">
                  <a:extLst>
                    <a:ext uri="{9D8B030D-6E8A-4147-A177-3AD203B41FA5}">
                      <a16:colId xmlns:a16="http://schemas.microsoft.com/office/drawing/2014/main" val="1011279182"/>
                    </a:ext>
                  </a:extLst>
                </a:gridCol>
                <a:gridCol w="329184">
                  <a:extLst>
                    <a:ext uri="{9D8B030D-6E8A-4147-A177-3AD203B41FA5}">
                      <a16:colId xmlns:a16="http://schemas.microsoft.com/office/drawing/2014/main" val="3099017735"/>
                    </a:ext>
                  </a:extLst>
                </a:gridCol>
                <a:gridCol w="329184">
                  <a:extLst>
                    <a:ext uri="{9D8B030D-6E8A-4147-A177-3AD203B41FA5}">
                      <a16:colId xmlns:a16="http://schemas.microsoft.com/office/drawing/2014/main" val="1830989535"/>
                    </a:ext>
                  </a:extLst>
                </a:gridCol>
                <a:gridCol w="329184">
                  <a:extLst>
                    <a:ext uri="{9D8B030D-6E8A-4147-A177-3AD203B41FA5}">
                      <a16:colId xmlns:a16="http://schemas.microsoft.com/office/drawing/2014/main" val="3453102190"/>
                    </a:ext>
                  </a:extLst>
                </a:gridCol>
                <a:gridCol w="329184">
                  <a:extLst>
                    <a:ext uri="{9D8B030D-6E8A-4147-A177-3AD203B41FA5}">
                      <a16:colId xmlns:a16="http://schemas.microsoft.com/office/drawing/2014/main" val="1406327366"/>
                    </a:ext>
                  </a:extLst>
                </a:gridCol>
                <a:gridCol w="329184">
                  <a:extLst>
                    <a:ext uri="{9D8B030D-6E8A-4147-A177-3AD203B41FA5}">
                      <a16:colId xmlns:a16="http://schemas.microsoft.com/office/drawing/2014/main" val="1575836195"/>
                    </a:ext>
                  </a:extLst>
                </a:gridCol>
                <a:gridCol w="329184">
                  <a:extLst>
                    <a:ext uri="{9D8B030D-6E8A-4147-A177-3AD203B41FA5}">
                      <a16:colId xmlns:a16="http://schemas.microsoft.com/office/drawing/2014/main" val="2415266247"/>
                    </a:ext>
                  </a:extLst>
                </a:gridCol>
                <a:gridCol w="329184">
                  <a:extLst>
                    <a:ext uri="{9D8B030D-6E8A-4147-A177-3AD203B41FA5}">
                      <a16:colId xmlns:a16="http://schemas.microsoft.com/office/drawing/2014/main" val="3361835532"/>
                    </a:ext>
                  </a:extLst>
                </a:gridCol>
                <a:gridCol w="329184">
                  <a:extLst>
                    <a:ext uri="{9D8B030D-6E8A-4147-A177-3AD203B41FA5}">
                      <a16:colId xmlns:a16="http://schemas.microsoft.com/office/drawing/2014/main" val="173319140"/>
                    </a:ext>
                  </a:extLst>
                </a:gridCol>
                <a:gridCol w="329184">
                  <a:extLst>
                    <a:ext uri="{9D8B030D-6E8A-4147-A177-3AD203B41FA5}">
                      <a16:colId xmlns:a16="http://schemas.microsoft.com/office/drawing/2014/main" val="1740037576"/>
                    </a:ext>
                  </a:extLst>
                </a:gridCol>
                <a:gridCol w="329184">
                  <a:extLst>
                    <a:ext uri="{9D8B030D-6E8A-4147-A177-3AD203B41FA5}">
                      <a16:colId xmlns:a16="http://schemas.microsoft.com/office/drawing/2014/main" val="1764682335"/>
                    </a:ext>
                  </a:extLst>
                </a:gridCol>
                <a:gridCol w="329184">
                  <a:extLst>
                    <a:ext uri="{9D8B030D-6E8A-4147-A177-3AD203B41FA5}">
                      <a16:colId xmlns:a16="http://schemas.microsoft.com/office/drawing/2014/main" val="1867940312"/>
                    </a:ext>
                  </a:extLst>
                </a:gridCol>
                <a:gridCol w="329184">
                  <a:extLst>
                    <a:ext uri="{9D8B030D-6E8A-4147-A177-3AD203B41FA5}">
                      <a16:colId xmlns:a16="http://schemas.microsoft.com/office/drawing/2014/main" val="143005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6420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09:04:33</a:t>
                      </a:r>
                      <a:r>
                        <a:rPr kumimoji="0" lang="de-DE" sz="1000" b="0" i="0" u="none" strike="noStrike" kern="1200" cap="none" spc="0" normalizeH="0" baseline="0" noProof="0">
                          <a:ln>
                            <a:noFill/>
                          </a:ln>
                          <a:solidFill>
                            <a:prstClr val="black"/>
                          </a:solidFill>
                          <a:effectLst/>
                          <a:uLnTx/>
                          <a:uFillTx/>
                          <a:latin typeface="+mn-lt"/>
                          <a:ea typeface="+mn-ea"/>
                          <a:cs typeface="+mn-cs"/>
                        </a:rPr>
                        <a:t>
 Camping ist aktuell in aller Munde. Habt ihr selbst schon Erfahrungen gemacht und kennt ihr gute Spots?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653796"/>
                  </a:ext>
                </a:extLst>
              </a:tr>
            </a:tbl>
          </a:graphicData>
        </a:graphic>
      </p:graphicFrame>
      <p:sp>
        <p:nvSpPr>
          <p:cNvPr id="4" name="Text Placeholder 3">
            <a:extLst>
              <a:ext uri="{FF2B5EF4-FFF2-40B4-BE49-F238E27FC236}">
                <a16:creationId xmlns:a16="http://schemas.microsoft.com/office/drawing/2014/main" id="{6E625F03-C6F2-4A5D-AD78-ADCE46EDF98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19102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4C809-B4B2-438F-B9E5-0B50CF63C49C}"/>
              </a:ext>
            </a:extLst>
          </p:cNvPr>
          <p:cNvSpPr>
            <a:spLocks noGrp="1"/>
          </p:cNvSpPr>
          <p:nvPr>
            <p:ph type="title"/>
          </p:nvPr>
        </p:nvSpPr>
        <p:spPr/>
        <p:txBody>
          <a:bodyPr/>
          <a:lstStyle/>
          <a:p>
            <a:r>
              <a:rPr lang="en-US"/>
              <a:t>Facebook Own Posts Table | rbb 88.8 - 7 of 19</a:t>
            </a:r>
          </a:p>
        </p:txBody>
      </p:sp>
      <p:graphicFrame>
        <p:nvGraphicFramePr>
          <p:cNvPr id="5" name="Table Placeholder 4">
            <a:extLst>
              <a:ext uri="{FF2B5EF4-FFF2-40B4-BE49-F238E27FC236}">
                <a16:creationId xmlns:a16="http://schemas.microsoft.com/office/drawing/2014/main" id="{769E6BCB-DCC6-475A-BBE8-CD3D7EC04174}"/>
              </a:ext>
            </a:extLst>
          </p:cNvPr>
          <p:cNvGraphicFramePr>
            <a:graphicFrameLocks noGrp="1"/>
          </p:cNvGraphicFramePr>
          <p:nvPr>
            <p:ph type="tbl" sz="quarter" idx="13"/>
            <p:extLst>
              <p:ext uri="{D42A27DB-BD31-4B8C-83A1-F6EECF244321}">
                <p14:modId xmlns:p14="http://schemas.microsoft.com/office/powerpoint/2010/main" val="128817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91535112"/>
                    </a:ext>
                  </a:extLst>
                </a:gridCol>
                <a:gridCol w="329184">
                  <a:extLst>
                    <a:ext uri="{9D8B030D-6E8A-4147-A177-3AD203B41FA5}">
                      <a16:colId xmlns:a16="http://schemas.microsoft.com/office/drawing/2014/main" val="2403611725"/>
                    </a:ext>
                  </a:extLst>
                </a:gridCol>
                <a:gridCol w="329184">
                  <a:extLst>
                    <a:ext uri="{9D8B030D-6E8A-4147-A177-3AD203B41FA5}">
                      <a16:colId xmlns:a16="http://schemas.microsoft.com/office/drawing/2014/main" val="2975199712"/>
                    </a:ext>
                  </a:extLst>
                </a:gridCol>
                <a:gridCol w="329184">
                  <a:extLst>
                    <a:ext uri="{9D8B030D-6E8A-4147-A177-3AD203B41FA5}">
                      <a16:colId xmlns:a16="http://schemas.microsoft.com/office/drawing/2014/main" val="3387400195"/>
                    </a:ext>
                  </a:extLst>
                </a:gridCol>
                <a:gridCol w="329184">
                  <a:extLst>
                    <a:ext uri="{9D8B030D-6E8A-4147-A177-3AD203B41FA5}">
                      <a16:colId xmlns:a16="http://schemas.microsoft.com/office/drawing/2014/main" val="1010849370"/>
                    </a:ext>
                  </a:extLst>
                </a:gridCol>
                <a:gridCol w="329184">
                  <a:extLst>
                    <a:ext uri="{9D8B030D-6E8A-4147-A177-3AD203B41FA5}">
                      <a16:colId xmlns:a16="http://schemas.microsoft.com/office/drawing/2014/main" val="2464465421"/>
                    </a:ext>
                  </a:extLst>
                </a:gridCol>
                <a:gridCol w="329184">
                  <a:extLst>
                    <a:ext uri="{9D8B030D-6E8A-4147-A177-3AD203B41FA5}">
                      <a16:colId xmlns:a16="http://schemas.microsoft.com/office/drawing/2014/main" val="3785888694"/>
                    </a:ext>
                  </a:extLst>
                </a:gridCol>
                <a:gridCol w="329184">
                  <a:extLst>
                    <a:ext uri="{9D8B030D-6E8A-4147-A177-3AD203B41FA5}">
                      <a16:colId xmlns:a16="http://schemas.microsoft.com/office/drawing/2014/main" val="1698092634"/>
                    </a:ext>
                  </a:extLst>
                </a:gridCol>
                <a:gridCol w="329184">
                  <a:extLst>
                    <a:ext uri="{9D8B030D-6E8A-4147-A177-3AD203B41FA5}">
                      <a16:colId xmlns:a16="http://schemas.microsoft.com/office/drawing/2014/main" val="3560439488"/>
                    </a:ext>
                  </a:extLst>
                </a:gridCol>
                <a:gridCol w="329184">
                  <a:extLst>
                    <a:ext uri="{9D8B030D-6E8A-4147-A177-3AD203B41FA5}">
                      <a16:colId xmlns:a16="http://schemas.microsoft.com/office/drawing/2014/main" val="1751955501"/>
                    </a:ext>
                  </a:extLst>
                </a:gridCol>
                <a:gridCol w="329184">
                  <a:extLst>
                    <a:ext uri="{9D8B030D-6E8A-4147-A177-3AD203B41FA5}">
                      <a16:colId xmlns:a16="http://schemas.microsoft.com/office/drawing/2014/main" val="1708521020"/>
                    </a:ext>
                  </a:extLst>
                </a:gridCol>
                <a:gridCol w="329184">
                  <a:extLst>
                    <a:ext uri="{9D8B030D-6E8A-4147-A177-3AD203B41FA5}">
                      <a16:colId xmlns:a16="http://schemas.microsoft.com/office/drawing/2014/main" val="4133159106"/>
                    </a:ext>
                  </a:extLst>
                </a:gridCol>
                <a:gridCol w="329184">
                  <a:extLst>
                    <a:ext uri="{9D8B030D-6E8A-4147-A177-3AD203B41FA5}">
                      <a16:colId xmlns:a16="http://schemas.microsoft.com/office/drawing/2014/main" val="2198427805"/>
                    </a:ext>
                  </a:extLst>
                </a:gridCol>
                <a:gridCol w="329184">
                  <a:extLst>
                    <a:ext uri="{9D8B030D-6E8A-4147-A177-3AD203B41FA5}">
                      <a16:colId xmlns:a16="http://schemas.microsoft.com/office/drawing/2014/main" val="2938865915"/>
                    </a:ext>
                  </a:extLst>
                </a:gridCol>
                <a:gridCol w="329184">
                  <a:extLst>
                    <a:ext uri="{9D8B030D-6E8A-4147-A177-3AD203B41FA5}">
                      <a16:colId xmlns:a16="http://schemas.microsoft.com/office/drawing/2014/main" val="4001506860"/>
                    </a:ext>
                  </a:extLst>
                </a:gridCol>
                <a:gridCol w="329184">
                  <a:extLst>
                    <a:ext uri="{9D8B030D-6E8A-4147-A177-3AD203B41FA5}">
                      <a16:colId xmlns:a16="http://schemas.microsoft.com/office/drawing/2014/main" val="2733996030"/>
                    </a:ext>
                  </a:extLst>
                </a:gridCol>
                <a:gridCol w="329184">
                  <a:extLst>
                    <a:ext uri="{9D8B030D-6E8A-4147-A177-3AD203B41FA5}">
                      <a16:colId xmlns:a16="http://schemas.microsoft.com/office/drawing/2014/main" val="4034142780"/>
                    </a:ext>
                  </a:extLst>
                </a:gridCol>
                <a:gridCol w="329184">
                  <a:extLst>
                    <a:ext uri="{9D8B030D-6E8A-4147-A177-3AD203B41FA5}">
                      <a16:colId xmlns:a16="http://schemas.microsoft.com/office/drawing/2014/main" val="2776555638"/>
                    </a:ext>
                  </a:extLst>
                </a:gridCol>
                <a:gridCol w="329184">
                  <a:extLst>
                    <a:ext uri="{9D8B030D-6E8A-4147-A177-3AD203B41FA5}">
                      <a16:colId xmlns:a16="http://schemas.microsoft.com/office/drawing/2014/main" val="3218291440"/>
                    </a:ext>
                  </a:extLst>
                </a:gridCol>
                <a:gridCol w="329184">
                  <a:extLst>
                    <a:ext uri="{9D8B030D-6E8A-4147-A177-3AD203B41FA5}">
                      <a16:colId xmlns:a16="http://schemas.microsoft.com/office/drawing/2014/main" val="3222892305"/>
                    </a:ext>
                  </a:extLst>
                </a:gridCol>
                <a:gridCol w="329184">
                  <a:extLst>
                    <a:ext uri="{9D8B030D-6E8A-4147-A177-3AD203B41FA5}">
                      <a16:colId xmlns:a16="http://schemas.microsoft.com/office/drawing/2014/main" val="1206954430"/>
                    </a:ext>
                  </a:extLst>
                </a:gridCol>
                <a:gridCol w="329184">
                  <a:extLst>
                    <a:ext uri="{9D8B030D-6E8A-4147-A177-3AD203B41FA5}">
                      <a16:colId xmlns:a16="http://schemas.microsoft.com/office/drawing/2014/main" val="204540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9535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17:51:40</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Spitzensport im Stadion erleben! Wir machen es möglich und schicken Euch mit etwas Glück am nächsten Wochenende (5.&amp;6.6.2021) zu den "Finals 2021" in den Olympiapark Berlin. Markiert in den Kommentaren einfach Eure Begleitung und mit etwas Glück seid Ihr live dabei. Gewinnspielende: 31.05.2021, 23:59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2733085"/>
                  </a:ext>
                </a:extLst>
              </a:tr>
            </a:tbl>
          </a:graphicData>
        </a:graphic>
      </p:graphicFrame>
      <p:sp>
        <p:nvSpPr>
          <p:cNvPr id="4" name="Text Placeholder 3">
            <a:extLst>
              <a:ext uri="{FF2B5EF4-FFF2-40B4-BE49-F238E27FC236}">
                <a16:creationId xmlns:a16="http://schemas.microsoft.com/office/drawing/2014/main" id="{26F4154F-F1DE-4139-ACF7-D4473DF450F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38472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CEF14-5186-47F6-8C7C-974518AA657B}"/>
              </a:ext>
            </a:extLst>
          </p:cNvPr>
          <p:cNvSpPr>
            <a:spLocks noGrp="1"/>
          </p:cNvSpPr>
          <p:nvPr>
            <p:ph type="title"/>
          </p:nvPr>
        </p:nvSpPr>
        <p:spPr/>
        <p:txBody>
          <a:bodyPr/>
          <a:lstStyle/>
          <a:p>
            <a:r>
              <a:rPr lang="en-US"/>
              <a:t>Facebook Own Posts Table | rbb 88.8 - 8 of 19</a:t>
            </a:r>
          </a:p>
        </p:txBody>
      </p:sp>
      <p:graphicFrame>
        <p:nvGraphicFramePr>
          <p:cNvPr id="5" name="Table Placeholder 4">
            <a:extLst>
              <a:ext uri="{FF2B5EF4-FFF2-40B4-BE49-F238E27FC236}">
                <a16:creationId xmlns:a16="http://schemas.microsoft.com/office/drawing/2014/main" id="{59FBC23A-08DF-46A4-8C41-5C35B6FEC451}"/>
              </a:ext>
            </a:extLst>
          </p:cNvPr>
          <p:cNvGraphicFramePr>
            <a:graphicFrameLocks noGrp="1"/>
          </p:cNvGraphicFramePr>
          <p:nvPr>
            <p:ph type="tbl" sz="quarter" idx="13"/>
            <p:extLst>
              <p:ext uri="{D42A27DB-BD31-4B8C-83A1-F6EECF244321}">
                <p14:modId xmlns:p14="http://schemas.microsoft.com/office/powerpoint/2010/main" val="171351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26189907"/>
                    </a:ext>
                  </a:extLst>
                </a:gridCol>
                <a:gridCol w="329184">
                  <a:extLst>
                    <a:ext uri="{9D8B030D-6E8A-4147-A177-3AD203B41FA5}">
                      <a16:colId xmlns:a16="http://schemas.microsoft.com/office/drawing/2014/main" val="721282885"/>
                    </a:ext>
                  </a:extLst>
                </a:gridCol>
                <a:gridCol w="329184">
                  <a:extLst>
                    <a:ext uri="{9D8B030D-6E8A-4147-A177-3AD203B41FA5}">
                      <a16:colId xmlns:a16="http://schemas.microsoft.com/office/drawing/2014/main" val="2897436724"/>
                    </a:ext>
                  </a:extLst>
                </a:gridCol>
                <a:gridCol w="329184">
                  <a:extLst>
                    <a:ext uri="{9D8B030D-6E8A-4147-A177-3AD203B41FA5}">
                      <a16:colId xmlns:a16="http://schemas.microsoft.com/office/drawing/2014/main" val="4190142254"/>
                    </a:ext>
                  </a:extLst>
                </a:gridCol>
                <a:gridCol w="329184">
                  <a:extLst>
                    <a:ext uri="{9D8B030D-6E8A-4147-A177-3AD203B41FA5}">
                      <a16:colId xmlns:a16="http://schemas.microsoft.com/office/drawing/2014/main" val="2570736208"/>
                    </a:ext>
                  </a:extLst>
                </a:gridCol>
                <a:gridCol w="329184">
                  <a:extLst>
                    <a:ext uri="{9D8B030D-6E8A-4147-A177-3AD203B41FA5}">
                      <a16:colId xmlns:a16="http://schemas.microsoft.com/office/drawing/2014/main" val="1093966767"/>
                    </a:ext>
                  </a:extLst>
                </a:gridCol>
                <a:gridCol w="329184">
                  <a:extLst>
                    <a:ext uri="{9D8B030D-6E8A-4147-A177-3AD203B41FA5}">
                      <a16:colId xmlns:a16="http://schemas.microsoft.com/office/drawing/2014/main" val="2423101576"/>
                    </a:ext>
                  </a:extLst>
                </a:gridCol>
                <a:gridCol w="329184">
                  <a:extLst>
                    <a:ext uri="{9D8B030D-6E8A-4147-A177-3AD203B41FA5}">
                      <a16:colId xmlns:a16="http://schemas.microsoft.com/office/drawing/2014/main" val="1292148517"/>
                    </a:ext>
                  </a:extLst>
                </a:gridCol>
                <a:gridCol w="329184">
                  <a:extLst>
                    <a:ext uri="{9D8B030D-6E8A-4147-A177-3AD203B41FA5}">
                      <a16:colId xmlns:a16="http://schemas.microsoft.com/office/drawing/2014/main" val="1783590264"/>
                    </a:ext>
                  </a:extLst>
                </a:gridCol>
                <a:gridCol w="329184">
                  <a:extLst>
                    <a:ext uri="{9D8B030D-6E8A-4147-A177-3AD203B41FA5}">
                      <a16:colId xmlns:a16="http://schemas.microsoft.com/office/drawing/2014/main" val="3728356739"/>
                    </a:ext>
                  </a:extLst>
                </a:gridCol>
                <a:gridCol w="329184">
                  <a:extLst>
                    <a:ext uri="{9D8B030D-6E8A-4147-A177-3AD203B41FA5}">
                      <a16:colId xmlns:a16="http://schemas.microsoft.com/office/drawing/2014/main" val="2810044688"/>
                    </a:ext>
                  </a:extLst>
                </a:gridCol>
                <a:gridCol w="329184">
                  <a:extLst>
                    <a:ext uri="{9D8B030D-6E8A-4147-A177-3AD203B41FA5}">
                      <a16:colId xmlns:a16="http://schemas.microsoft.com/office/drawing/2014/main" val="1101317037"/>
                    </a:ext>
                  </a:extLst>
                </a:gridCol>
                <a:gridCol w="329184">
                  <a:extLst>
                    <a:ext uri="{9D8B030D-6E8A-4147-A177-3AD203B41FA5}">
                      <a16:colId xmlns:a16="http://schemas.microsoft.com/office/drawing/2014/main" val="3054463463"/>
                    </a:ext>
                  </a:extLst>
                </a:gridCol>
                <a:gridCol w="329184">
                  <a:extLst>
                    <a:ext uri="{9D8B030D-6E8A-4147-A177-3AD203B41FA5}">
                      <a16:colId xmlns:a16="http://schemas.microsoft.com/office/drawing/2014/main" val="490242130"/>
                    </a:ext>
                  </a:extLst>
                </a:gridCol>
                <a:gridCol w="329184">
                  <a:extLst>
                    <a:ext uri="{9D8B030D-6E8A-4147-A177-3AD203B41FA5}">
                      <a16:colId xmlns:a16="http://schemas.microsoft.com/office/drawing/2014/main" val="3514511766"/>
                    </a:ext>
                  </a:extLst>
                </a:gridCol>
                <a:gridCol w="329184">
                  <a:extLst>
                    <a:ext uri="{9D8B030D-6E8A-4147-A177-3AD203B41FA5}">
                      <a16:colId xmlns:a16="http://schemas.microsoft.com/office/drawing/2014/main" val="1522969779"/>
                    </a:ext>
                  </a:extLst>
                </a:gridCol>
                <a:gridCol w="329184">
                  <a:extLst>
                    <a:ext uri="{9D8B030D-6E8A-4147-A177-3AD203B41FA5}">
                      <a16:colId xmlns:a16="http://schemas.microsoft.com/office/drawing/2014/main" val="1181456856"/>
                    </a:ext>
                  </a:extLst>
                </a:gridCol>
                <a:gridCol w="329184">
                  <a:extLst>
                    <a:ext uri="{9D8B030D-6E8A-4147-A177-3AD203B41FA5}">
                      <a16:colId xmlns:a16="http://schemas.microsoft.com/office/drawing/2014/main" val="3555976931"/>
                    </a:ext>
                  </a:extLst>
                </a:gridCol>
                <a:gridCol w="329184">
                  <a:extLst>
                    <a:ext uri="{9D8B030D-6E8A-4147-A177-3AD203B41FA5}">
                      <a16:colId xmlns:a16="http://schemas.microsoft.com/office/drawing/2014/main" val="3199319034"/>
                    </a:ext>
                  </a:extLst>
                </a:gridCol>
                <a:gridCol w="329184">
                  <a:extLst>
                    <a:ext uri="{9D8B030D-6E8A-4147-A177-3AD203B41FA5}">
                      <a16:colId xmlns:a16="http://schemas.microsoft.com/office/drawing/2014/main" val="3425294537"/>
                    </a:ext>
                  </a:extLst>
                </a:gridCol>
                <a:gridCol w="329184">
                  <a:extLst>
                    <a:ext uri="{9D8B030D-6E8A-4147-A177-3AD203B41FA5}">
                      <a16:colId xmlns:a16="http://schemas.microsoft.com/office/drawing/2014/main" val="1396731623"/>
                    </a:ext>
                  </a:extLst>
                </a:gridCol>
                <a:gridCol w="329184">
                  <a:extLst>
                    <a:ext uri="{9D8B030D-6E8A-4147-A177-3AD203B41FA5}">
                      <a16:colId xmlns:a16="http://schemas.microsoft.com/office/drawing/2014/main" val="414953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1533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14:11:47</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Wir sind gespannt!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228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11:21:55</a:t>
                      </a:r>
                      <a:r>
                        <a:rPr kumimoji="0" lang="de-DE" sz="1000" b="0" i="0" u="none" strike="noStrike" kern="1200" cap="none" spc="0" normalizeH="0" baseline="0" noProof="0">
                          <a:ln>
                            <a:noFill/>
                          </a:ln>
                          <a:solidFill>
                            <a:prstClr val="black"/>
                          </a:solidFill>
                          <a:effectLst/>
                          <a:uLnTx/>
                          <a:uFillTx/>
                          <a:latin typeface="+mn-lt"/>
                          <a:ea typeface="+mn-ea"/>
                          <a:cs typeface="+mn-cs"/>
                        </a:rPr>
                        <a:t>
 Wer erinnert sich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7684266"/>
                  </a:ext>
                </a:extLst>
              </a:tr>
            </a:tbl>
          </a:graphicData>
        </a:graphic>
      </p:graphicFrame>
      <p:sp>
        <p:nvSpPr>
          <p:cNvPr id="4" name="Text Placeholder 3">
            <a:extLst>
              <a:ext uri="{FF2B5EF4-FFF2-40B4-BE49-F238E27FC236}">
                <a16:creationId xmlns:a16="http://schemas.microsoft.com/office/drawing/2014/main" id="{CC569316-E3E5-4F40-B359-3F4746C0FEF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00081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E6BB7-D8E2-4668-91F4-DBAB344C3CBC}"/>
              </a:ext>
            </a:extLst>
          </p:cNvPr>
          <p:cNvSpPr>
            <a:spLocks noGrp="1"/>
          </p:cNvSpPr>
          <p:nvPr>
            <p:ph type="title"/>
          </p:nvPr>
        </p:nvSpPr>
        <p:spPr/>
        <p:txBody>
          <a:bodyPr/>
          <a:lstStyle/>
          <a:p>
            <a:r>
              <a:rPr lang="en-US"/>
              <a:t>Facebook Own Posts Table | rbb 88.8 - 9 of 19</a:t>
            </a:r>
          </a:p>
        </p:txBody>
      </p:sp>
      <p:graphicFrame>
        <p:nvGraphicFramePr>
          <p:cNvPr id="5" name="Table Placeholder 4">
            <a:extLst>
              <a:ext uri="{FF2B5EF4-FFF2-40B4-BE49-F238E27FC236}">
                <a16:creationId xmlns:a16="http://schemas.microsoft.com/office/drawing/2014/main" id="{70357444-1AD4-4D72-B607-985E18B2BFDF}"/>
              </a:ext>
            </a:extLst>
          </p:cNvPr>
          <p:cNvGraphicFramePr>
            <a:graphicFrameLocks noGrp="1"/>
          </p:cNvGraphicFramePr>
          <p:nvPr>
            <p:ph type="tbl" sz="quarter" idx="13"/>
            <p:extLst>
              <p:ext uri="{D42A27DB-BD31-4B8C-83A1-F6EECF244321}">
                <p14:modId xmlns:p14="http://schemas.microsoft.com/office/powerpoint/2010/main" val="145793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44235565"/>
                    </a:ext>
                  </a:extLst>
                </a:gridCol>
                <a:gridCol w="329184">
                  <a:extLst>
                    <a:ext uri="{9D8B030D-6E8A-4147-A177-3AD203B41FA5}">
                      <a16:colId xmlns:a16="http://schemas.microsoft.com/office/drawing/2014/main" val="221803101"/>
                    </a:ext>
                  </a:extLst>
                </a:gridCol>
                <a:gridCol w="329184">
                  <a:extLst>
                    <a:ext uri="{9D8B030D-6E8A-4147-A177-3AD203B41FA5}">
                      <a16:colId xmlns:a16="http://schemas.microsoft.com/office/drawing/2014/main" val="3155105129"/>
                    </a:ext>
                  </a:extLst>
                </a:gridCol>
                <a:gridCol w="329184">
                  <a:extLst>
                    <a:ext uri="{9D8B030D-6E8A-4147-A177-3AD203B41FA5}">
                      <a16:colId xmlns:a16="http://schemas.microsoft.com/office/drawing/2014/main" val="3497055608"/>
                    </a:ext>
                  </a:extLst>
                </a:gridCol>
                <a:gridCol w="329184">
                  <a:extLst>
                    <a:ext uri="{9D8B030D-6E8A-4147-A177-3AD203B41FA5}">
                      <a16:colId xmlns:a16="http://schemas.microsoft.com/office/drawing/2014/main" val="1778698096"/>
                    </a:ext>
                  </a:extLst>
                </a:gridCol>
                <a:gridCol w="329184">
                  <a:extLst>
                    <a:ext uri="{9D8B030D-6E8A-4147-A177-3AD203B41FA5}">
                      <a16:colId xmlns:a16="http://schemas.microsoft.com/office/drawing/2014/main" val="936670290"/>
                    </a:ext>
                  </a:extLst>
                </a:gridCol>
                <a:gridCol w="329184">
                  <a:extLst>
                    <a:ext uri="{9D8B030D-6E8A-4147-A177-3AD203B41FA5}">
                      <a16:colId xmlns:a16="http://schemas.microsoft.com/office/drawing/2014/main" val="1183693399"/>
                    </a:ext>
                  </a:extLst>
                </a:gridCol>
                <a:gridCol w="329184">
                  <a:extLst>
                    <a:ext uri="{9D8B030D-6E8A-4147-A177-3AD203B41FA5}">
                      <a16:colId xmlns:a16="http://schemas.microsoft.com/office/drawing/2014/main" val="2240355521"/>
                    </a:ext>
                  </a:extLst>
                </a:gridCol>
                <a:gridCol w="329184">
                  <a:extLst>
                    <a:ext uri="{9D8B030D-6E8A-4147-A177-3AD203B41FA5}">
                      <a16:colId xmlns:a16="http://schemas.microsoft.com/office/drawing/2014/main" val="1547796776"/>
                    </a:ext>
                  </a:extLst>
                </a:gridCol>
                <a:gridCol w="329184">
                  <a:extLst>
                    <a:ext uri="{9D8B030D-6E8A-4147-A177-3AD203B41FA5}">
                      <a16:colId xmlns:a16="http://schemas.microsoft.com/office/drawing/2014/main" val="3546557194"/>
                    </a:ext>
                  </a:extLst>
                </a:gridCol>
                <a:gridCol w="329184">
                  <a:extLst>
                    <a:ext uri="{9D8B030D-6E8A-4147-A177-3AD203B41FA5}">
                      <a16:colId xmlns:a16="http://schemas.microsoft.com/office/drawing/2014/main" val="2506536470"/>
                    </a:ext>
                  </a:extLst>
                </a:gridCol>
                <a:gridCol w="329184">
                  <a:extLst>
                    <a:ext uri="{9D8B030D-6E8A-4147-A177-3AD203B41FA5}">
                      <a16:colId xmlns:a16="http://schemas.microsoft.com/office/drawing/2014/main" val="1326936819"/>
                    </a:ext>
                  </a:extLst>
                </a:gridCol>
                <a:gridCol w="329184">
                  <a:extLst>
                    <a:ext uri="{9D8B030D-6E8A-4147-A177-3AD203B41FA5}">
                      <a16:colId xmlns:a16="http://schemas.microsoft.com/office/drawing/2014/main" val="3209033917"/>
                    </a:ext>
                  </a:extLst>
                </a:gridCol>
                <a:gridCol w="329184">
                  <a:extLst>
                    <a:ext uri="{9D8B030D-6E8A-4147-A177-3AD203B41FA5}">
                      <a16:colId xmlns:a16="http://schemas.microsoft.com/office/drawing/2014/main" val="1144197922"/>
                    </a:ext>
                  </a:extLst>
                </a:gridCol>
                <a:gridCol w="329184">
                  <a:extLst>
                    <a:ext uri="{9D8B030D-6E8A-4147-A177-3AD203B41FA5}">
                      <a16:colId xmlns:a16="http://schemas.microsoft.com/office/drawing/2014/main" val="343167684"/>
                    </a:ext>
                  </a:extLst>
                </a:gridCol>
                <a:gridCol w="329184">
                  <a:extLst>
                    <a:ext uri="{9D8B030D-6E8A-4147-A177-3AD203B41FA5}">
                      <a16:colId xmlns:a16="http://schemas.microsoft.com/office/drawing/2014/main" val="3312008785"/>
                    </a:ext>
                  </a:extLst>
                </a:gridCol>
                <a:gridCol w="329184">
                  <a:extLst>
                    <a:ext uri="{9D8B030D-6E8A-4147-A177-3AD203B41FA5}">
                      <a16:colId xmlns:a16="http://schemas.microsoft.com/office/drawing/2014/main" val="453017667"/>
                    </a:ext>
                  </a:extLst>
                </a:gridCol>
                <a:gridCol w="329184">
                  <a:extLst>
                    <a:ext uri="{9D8B030D-6E8A-4147-A177-3AD203B41FA5}">
                      <a16:colId xmlns:a16="http://schemas.microsoft.com/office/drawing/2014/main" val="306490865"/>
                    </a:ext>
                  </a:extLst>
                </a:gridCol>
                <a:gridCol w="329184">
                  <a:extLst>
                    <a:ext uri="{9D8B030D-6E8A-4147-A177-3AD203B41FA5}">
                      <a16:colId xmlns:a16="http://schemas.microsoft.com/office/drawing/2014/main" val="651131370"/>
                    </a:ext>
                  </a:extLst>
                </a:gridCol>
                <a:gridCol w="329184">
                  <a:extLst>
                    <a:ext uri="{9D8B030D-6E8A-4147-A177-3AD203B41FA5}">
                      <a16:colId xmlns:a16="http://schemas.microsoft.com/office/drawing/2014/main" val="3601125618"/>
                    </a:ext>
                  </a:extLst>
                </a:gridCol>
                <a:gridCol w="329184">
                  <a:extLst>
                    <a:ext uri="{9D8B030D-6E8A-4147-A177-3AD203B41FA5}">
                      <a16:colId xmlns:a16="http://schemas.microsoft.com/office/drawing/2014/main" val="954890160"/>
                    </a:ext>
                  </a:extLst>
                </a:gridCol>
                <a:gridCol w="329184">
                  <a:extLst>
                    <a:ext uri="{9D8B030D-6E8A-4147-A177-3AD203B41FA5}">
                      <a16:colId xmlns:a16="http://schemas.microsoft.com/office/drawing/2014/main" val="227293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5281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18:24:30</a:t>
                      </a:r>
                      <a:r>
                        <a:rPr kumimoji="0" lang="de-DE" sz="1000" b="0" i="0" u="none" strike="noStrike" kern="1200" cap="none" spc="0" normalizeH="0" baseline="0" noProof="0">
                          <a:ln>
                            <a:noFill/>
                          </a:ln>
                          <a:solidFill>
                            <a:prstClr val="black"/>
                          </a:solidFill>
                          <a:effectLst/>
                          <a:uLnTx/>
                          <a:uFillTx/>
                          <a:latin typeface="+mn-lt"/>
                          <a:ea typeface="+mn-ea"/>
                          <a:cs typeface="+mn-cs"/>
                        </a:rPr>
                        <a:t>
 Am 28. Mai ist "Tag der Nachbarn" und wir suchen eure schönen, skurrilen, kuriosen und witzigen Geschichten. Wie ist euer Verhältnis zu den Nachbarn? Hier gehts zu unserer Aktion "Lieblingsnachbar" mit nebenan.de  rbburl.de/lieblingsnachbarn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9776814"/>
                  </a:ext>
                </a:extLst>
              </a:tr>
            </a:tbl>
          </a:graphicData>
        </a:graphic>
      </p:graphicFrame>
      <p:sp>
        <p:nvSpPr>
          <p:cNvPr id="4" name="Text Placeholder 3">
            <a:extLst>
              <a:ext uri="{FF2B5EF4-FFF2-40B4-BE49-F238E27FC236}">
                <a16:creationId xmlns:a16="http://schemas.microsoft.com/office/drawing/2014/main" id="{75ECCE45-2942-4444-9EF5-0AD89BFE5EA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3916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74675-72C4-4F90-BE44-974C6D03CB0C}"/>
              </a:ext>
            </a:extLst>
          </p:cNvPr>
          <p:cNvSpPr>
            <a:spLocks noGrp="1"/>
          </p:cNvSpPr>
          <p:nvPr>
            <p:ph type="title"/>
          </p:nvPr>
        </p:nvSpPr>
        <p:spPr/>
        <p:txBody>
          <a:bodyPr/>
          <a:lstStyle/>
          <a:p>
            <a:r>
              <a:rPr lang="en-US"/>
              <a:t>Facebook Own Posts Table | rbb 88.8 - 10 of 19</a:t>
            </a:r>
          </a:p>
        </p:txBody>
      </p:sp>
      <p:graphicFrame>
        <p:nvGraphicFramePr>
          <p:cNvPr id="5" name="Table Placeholder 4">
            <a:extLst>
              <a:ext uri="{FF2B5EF4-FFF2-40B4-BE49-F238E27FC236}">
                <a16:creationId xmlns:a16="http://schemas.microsoft.com/office/drawing/2014/main" id="{ED070503-7511-4CC1-BCEA-6527341ABA1E}"/>
              </a:ext>
            </a:extLst>
          </p:cNvPr>
          <p:cNvGraphicFramePr>
            <a:graphicFrameLocks noGrp="1"/>
          </p:cNvGraphicFramePr>
          <p:nvPr>
            <p:ph type="tbl" sz="quarter" idx="13"/>
            <p:extLst>
              <p:ext uri="{D42A27DB-BD31-4B8C-83A1-F6EECF244321}">
                <p14:modId xmlns:p14="http://schemas.microsoft.com/office/powerpoint/2010/main" val="105791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52105625"/>
                    </a:ext>
                  </a:extLst>
                </a:gridCol>
                <a:gridCol w="329184">
                  <a:extLst>
                    <a:ext uri="{9D8B030D-6E8A-4147-A177-3AD203B41FA5}">
                      <a16:colId xmlns:a16="http://schemas.microsoft.com/office/drawing/2014/main" val="3587286570"/>
                    </a:ext>
                  </a:extLst>
                </a:gridCol>
                <a:gridCol w="329184">
                  <a:extLst>
                    <a:ext uri="{9D8B030D-6E8A-4147-A177-3AD203B41FA5}">
                      <a16:colId xmlns:a16="http://schemas.microsoft.com/office/drawing/2014/main" val="4157846680"/>
                    </a:ext>
                  </a:extLst>
                </a:gridCol>
                <a:gridCol w="329184">
                  <a:extLst>
                    <a:ext uri="{9D8B030D-6E8A-4147-A177-3AD203B41FA5}">
                      <a16:colId xmlns:a16="http://schemas.microsoft.com/office/drawing/2014/main" val="789836162"/>
                    </a:ext>
                  </a:extLst>
                </a:gridCol>
                <a:gridCol w="329184">
                  <a:extLst>
                    <a:ext uri="{9D8B030D-6E8A-4147-A177-3AD203B41FA5}">
                      <a16:colId xmlns:a16="http://schemas.microsoft.com/office/drawing/2014/main" val="989221762"/>
                    </a:ext>
                  </a:extLst>
                </a:gridCol>
                <a:gridCol w="329184">
                  <a:extLst>
                    <a:ext uri="{9D8B030D-6E8A-4147-A177-3AD203B41FA5}">
                      <a16:colId xmlns:a16="http://schemas.microsoft.com/office/drawing/2014/main" val="3441910375"/>
                    </a:ext>
                  </a:extLst>
                </a:gridCol>
                <a:gridCol w="329184">
                  <a:extLst>
                    <a:ext uri="{9D8B030D-6E8A-4147-A177-3AD203B41FA5}">
                      <a16:colId xmlns:a16="http://schemas.microsoft.com/office/drawing/2014/main" val="835918516"/>
                    </a:ext>
                  </a:extLst>
                </a:gridCol>
                <a:gridCol w="329184">
                  <a:extLst>
                    <a:ext uri="{9D8B030D-6E8A-4147-A177-3AD203B41FA5}">
                      <a16:colId xmlns:a16="http://schemas.microsoft.com/office/drawing/2014/main" val="1804166042"/>
                    </a:ext>
                  </a:extLst>
                </a:gridCol>
                <a:gridCol w="329184">
                  <a:extLst>
                    <a:ext uri="{9D8B030D-6E8A-4147-A177-3AD203B41FA5}">
                      <a16:colId xmlns:a16="http://schemas.microsoft.com/office/drawing/2014/main" val="3050902769"/>
                    </a:ext>
                  </a:extLst>
                </a:gridCol>
                <a:gridCol w="329184">
                  <a:extLst>
                    <a:ext uri="{9D8B030D-6E8A-4147-A177-3AD203B41FA5}">
                      <a16:colId xmlns:a16="http://schemas.microsoft.com/office/drawing/2014/main" val="69914937"/>
                    </a:ext>
                  </a:extLst>
                </a:gridCol>
                <a:gridCol w="329184">
                  <a:extLst>
                    <a:ext uri="{9D8B030D-6E8A-4147-A177-3AD203B41FA5}">
                      <a16:colId xmlns:a16="http://schemas.microsoft.com/office/drawing/2014/main" val="349173706"/>
                    </a:ext>
                  </a:extLst>
                </a:gridCol>
                <a:gridCol w="329184">
                  <a:extLst>
                    <a:ext uri="{9D8B030D-6E8A-4147-A177-3AD203B41FA5}">
                      <a16:colId xmlns:a16="http://schemas.microsoft.com/office/drawing/2014/main" val="3842594284"/>
                    </a:ext>
                  </a:extLst>
                </a:gridCol>
                <a:gridCol w="329184">
                  <a:extLst>
                    <a:ext uri="{9D8B030D-6E8A-4147-A177-3AD203B41FA5}">
                      <a16:colId xmlns:a16="http://schemas.microsoft.com/office/drawing/2014/main" val="4156101152"/>
                    </a:ext>
                  </a:extLst>
                </a:gridCol>
                <a:gridCol w="329184">
                  <a:extLst>
                    <a:ext uri="{9D8B030D-6E8A-4147-A177-3AD203B41FA5}">
                      <a16:colId xmlns:a16="http://schemas.microsoft.com/office/drawing/2014/main" val="3307920863"/>
                    </a:ext>
                  </a:extLst>
                </a:gridCol>
                <a:gridCol w="329184">
                  <a:extLst>
                    <a:ext uri="{9D8B030D-6E8A-4147-A177-3AD203B41FA5}">
                      <a16:colId xmlns:a16="http://schemas.microsoft.com/office/drawing/2014/main" val="2343951526"/>
                    </a:ext>
                  </a:extLst>
                </a:gridCol>
                <a:gridCol w="329184">
                  <a:extLst>
                    <a:ext uri="{9D8B030D-6E8A-4147-A177-3AD203B41FA5}">
                      <a16:colId xmlns:a16="http://schemas.microsoft.com/office/drawing/2014/main" val="2963533717"/>
                    </a:ext>
                  </a:extLst>
                </a:gridCol>
                <a:gridCol w="329184">
                  <a:extLst>
                    <a:ext uri="{9D8B030D-6E8A-4147-A177-3AD203B41FA5}">
                      <a16:colId xmlns:a16="http://schemas.microsoft.com/office/drawing/2014/main" val="1645070573"/>
                    </a:ext>
                  </a:extLst>
                </a:gridCol>
                <a:gridCol w="329184">
                  <a:extLst>
                    <a:ext uri="{9D8B030D-6E8A-4147-A177-3AD203B41FA5}">
                      <a16:colId xmlns:a16="http://schemas.microsoft.com/office/drawing/2014/main" val="3997658958"/>
                    </a:ext>
                  </a:extLst>
                </a:gridCol>
                <a:gridCol w="329184">
                  <a:extLst>
                    <a:ext uri="{9D8B030D-6E8A-4147-A177-3AD203B41FA5}">
                      <a16:colId xmlns:a16="http://schemas.microsoft.com/office/drawing/2014/main" val="2280792281"/>
                    </a:ext>
                  </a:extLst>
                </a:gridCol>
                <a:gridCol w="329184">
                  <a:extLst>
                    <a:ext uri="{9D8B030D-6E8A-4147-A177-3AD203B41FA5}">
                      <a16:colId xmlns:a16="http://schemas.microsoft.com/office/drawing/2014/main" val="3768606330"/>
                    </a:ext>
                  </a:extLst>
                </a:gridCol>
                <a:gridCol w="329184">
                  <a:extLst>
                    <a:ext uri="{9D8B030D-6E8A-4147-A177-3AD203B41FA5}">
                      <a16:colId xmlns:a16="http://schemas.microsoft.com/office/drawing/2014/main" val="3944534206"/>
                    </a:ext>
                  </a:extLst>
                </a:gridCol>
                <a:gridCol w="329184">
                  <a:extLst>
                    <a:ext uri="{9D8B030D-6E8A-4147-A177-3AD203B41FA5}">
                      <a16:colId xmlns:a16="http://schemas.microsoft.com/office/drawing/2014/main" val="1196338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1954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13:22:29</a:t>
                      </a:r>
                      <a:r>
                        <a:rPr kumimoji="0" lang="de-DE" sz="1000" b="0" i="0" u="none" strike="noStrike" kern="1200" cap="none" spc="0" normalizeH="0" baseline="0" noProof="0">
                          <a:ln>
                            <a:noFill/>
                          </a:ln>
                          <a:solidFill>
                            <a:prstClr val="black"/>
                          </a:solidFill>
                          <a:effectLst/>
                          <a:uLnTx/>
                          <a:uFillTx/>
                          <a:latin typeface="+mn-lt"/>
                          <a:ea typeface="+mn-ea"/>
                          <a:cs typeface="+mn-cs"/>
                        </a:rPr>
                        <a:t>
 Einfach mal hier in den Kommentaren ausprobieren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917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09:14:52</a:t>
                      </a:r>
                      <a:r>
                        <a:rPr kumimoji="0" lang="de-DE" sz="1000" b="0" i="0" u="none" strike="noStrike" kern="1200" cap="none" spc="0" normalizeH="0" baseline="0" noProof="0">
                          <a:ln>
                            <a:noFill/>
                          </a:ln>
                          <a:solidFill>
                            <a:prstClr val="black"/>
                          </a:solidFill>
                          <a:effectLst/>
                          <a:uLnTx/>
                          <a:uFillTx/>
                          <a:latin typeface="+mn-lt"/>
                          <a:ea typeface="+mn-ea"/>
                          <a:cs typeface="+mn-cs"/>
                        </a:rPr>
                        <a:t>
 Welche fast vergessenen Wörter kennt ihr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9572517"/>
                  </a:ext>
                </a:extLst>
              </a:tr>
            </a:tbl>
          </a:graphicData>
        </a:graphic>
      </p:graphicFrame>
      <p:sp>
        <p:nvSpPr>
          <p:cNvPr id="4" name="Text Placeholder 3">
            <a:extLst>
              <a:ext uri="{FF2B5EF4-FFF2-40B4-BE49-F238E27FC236}">
                <a16:creationId xmlns:a16="http://schemas.microsoft.com/office/drawing/2014/main" id="{EEF21E58-433E-4E8E-B65F-00BB408E4CF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40880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909B7-6539-4D7E-9BC3-D36165FCD77C}"/>
              </a:ext>
            </a:extLst>
          </p:cNvPr>
          <p:cNvSpPr>
            <a:spLocks noGrp="1"/>
          </p:cNvSpPr>
          <p:nvPr>
            <p:ph type="title"/>
          </p:nvPr>
        </p:nvSpPr>
        <p:spPr/>
        <p:txBody>
          <a:bodyPr/>
          <a:lstStyle/>
          <a:p>
            <a:r>
              <a:rPr lang="en-US"/>
              <a:t>Facebook Own Posts Table | rbb 88.8 - 11 of 19</a:t>
            </a:r>
          </a:p>
        </p:txBody>
      </p:sp>
      <p:graphicFrame>
        <p:nvGraphicFramePr>
          <p:cNvPr id="5" name="Table Placeholder 4">
            <a:extLst>
              <a:ext uri="{FF2B5EF4-FFF2-40B4-BE49-F238E27FC236}">
                <a16:creationId xmlns:a16="http://schemas.microsoft.com/office/drawing/2014/main" id="{CC2AC9AF-8BE0-45DE-A29B-BD1BC6B20B54}"/>
              </a:ext>
            </a:extLst>
          </p:cNvPr>
          <p:cNvGraphicFramePr>
            <a:graphicFrameLocks noGrp="1"/>
          </p:cNvGraphicFramePr>
          <p:nvPr>
            <p:ph type="tbl" sz="quarter" idx="13"/>
            <p:extLst>
              <p:ext uri="{D42A27DB-BD31-4B8C-83A1-F6EECF244321}">
                <p14:modId xmlns:p14="http://schemas.microsoft.com/office/powerpoint/2010/main" val="247166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0004470"/>
                    </a:ext>
                  </a:extLst>
                </a:gridCol>
                <a:gridCol w="329184">
                  <a:extLst>
                    <a:ext uri="{9D8B030D-6E8A-4147-A177-3AD203B41FA5}">
                      <a16:colId xmlns:a16="http://schemas.microsoft.com/office/drawing/2014/main" val="4132478252"/>
                    </a:ext>
                  </a:extLst>
                </a:gridCol>
                <a:gridCol w="329184">
                  <a:extLst>
                    <a:ext uri="{9D8B030D-6E8A-4147-A177-3AD203B41FA5}">
                      <a16:colId xmlns:a16="http://schemas.microsoft.com/office/drawing/2014/main" val="2130214979"/>
                    </a:ext>
                  </a:extLst>
                </a:gridCol>
                <a:gridCol w="329184">
                  <a:extLst>
                    <a:ext uri="{9D8B030D-6E8A-4147-A177-3AD203B41FA5}">
                      <a16:colId xmlns:a16="http://schemas.microsoft.com/office/drawing/2014/main" val="40067821"/>
                    </a:ext>
                  </a:extLst>
                </a:gridCol>
                <a:gridCol w="329184">
                  <a:extLst>
                    <a:ext uri="{9D8B030D-6E8A-4147-A177-3AD203B41FA5}">
                      <a16:colId xmlns:a16="http://schemas.microsoft.com/office/drawing/2014/main" val="2172350379"/>
                    </a:ext>
                  </a:extLst>
                </a:gridCol>
                <a:gridCol w="329184">
                  <a:extLst>
                    <a:ext uri="{9D8B030D-6E8A-4147-A177-3AD203B41FA5}">
                      <a16:colId xmlns:a16="http://schemas.microsoft.com/office/drawing/2014/main" val="3294556328"/>
                    </a:ext>
                  </a:extLst>
                </a:gridCol>
                <a:gridCol w="329184">
                  <a:extLst>
                    <a:ext uri="{9D8B030D-6E8A-4147-A177-3AD203B41FA5}">
                      <a16:colId xmlns:a16="http://schemas.microsoft.com/office/drawing/2014/main" val="1317789820"/>
                    </a:ext>
                  </a:extLst>
                </a:gridCol>
                <a:gridCol w="329184">
                  <a:extLst>
                    <a:ext uri="{9D8B030D-6E8A-4147-A177-3AD203B41FA5}">
                      <a16:colId xmlns:a16="http://schemas.microsoft.com/office/drawing/2014/main" val="1766414389"/>
                    </a:ext>
                  </a:extLst>
                </a:gridCol>
                <a:gridCol w="329184">
                  <a:extLst>
                    <a:ext uri="{9D8B030D-6E8A-4147-A177-3AD203B41FA5}">
                      <a16:colId xmlns:a16="http://schemas.microsoft.com/office/drawing/2014/main" val="4125574273"/>
                    </a:ext>
                  </a:extLst>
                </a:gridCol>
                <a:gridCol w="329184">
                  <a:extLst>
                    <a:ext uri="{9D8B030D-6E8A-4147-A177-3AD203B41FA5}">
                      <a16:colId xmlns:a16="http://schemas.microsoft.com/office/drawing/2014/main" val="3488835638"/>
                    </a:ext>
                  </a:extLst>
                </a:gridCol>
                <a:gridCol w="329184">
                  <a:extLst>
                    <a:ext uri="{9D8B030D-6E8A-4147-A177-3AD203B41FA5}">
                      <a16:colId xmlns:a16="http://schemas.microsoft.com/office/drawing/2014/main" val="147089495"/>
                    </a:ext>
                  </a:extLst>
                </a:gridCol>
                <a:gridCol w="329184">
                  <a:extLst>
                    <a:ext uri="{9D8B030D-6E8A-4147-A177-3AD203B41FA5}">
                      <a16:colId xmlns:a16="http://schemas.microsoft.com/office/drawing/2014/main" val="4224833407"/>
                    </a:ext>
                  </a:extLst>
                </a:gridCol>
                <a:gridCol w="329184">
                  <a:extLst>
                    <a:ext uri="{9D8B030D-6E8A-4147-A177-3AD203B41FA5}">
                      <a16:colId xmlns:a16="http://schemas.microsoft.com/office/drawing/2014/main" val="1749312234"/>
                    </a:ext>
                  </a:extLst>
                </a:gridCol>
                <a:gridCol w="329184">
                  <a:extLst>
                    <a:ext uri="{9D8B030D-6E8A-4147-A177-3AD203B41FA5}">
                      <a16:colId xmlns:a16="http://schemas.microsoft.com/office/drawing/2014/main" val="613162860"/>
                    </a:ext>
                  </a:extLst>
                </a:gridCol>
                <a:gridCol w="329184">
                  <a:extLst>
                    <a:ext uri="{9D8B030D-6E8A-4147-A177-3AD203B41FA5}">
                      <a16:colId xmlns:a16="http://schemas.microsoft.com/office/drawing/2014/main" val="924682960"/>
                    </a:ext>
                  </a:extLst>
                </a:gridCol>
                <a:gridCol w="329184">
                  <a:extLst>
                    <a:ext uri="{9D8B030D-6E8A-4147-A177-3AD203B41FA5}">
                      <a16:colId xmlns:a16="http://schemas.microsoft.com/office/drawing/2014/main" val="30323768"/>
                    </a:ext>
                  </a:extLst>
                </a:gridCol>
                <a:gridCol w="329184">
                  <a:extLst>
                    <a:ext uri="{9D8B030D-6E8A-4147-A177-3AD203B41FA5}">
                      <a16:colId xmlns:a16="http://schemas.microsoft.com/office/drawing/2014/main" val="2237632737"/>
                    </a:ext>
                  </a:extLst>
                </a:gridCol>
                <a:gridCol w="329184">
                  <a:extLst>
                    <a:ext uri="{9D8B030D-6E8A-4147-A177-3AD203B41FA5}">
                      <a16:colId xmlns:a16="http://schemas.microsoft.com/office/drawing/2014/main" val="1260340616"/>
                    </a:ext>
                  </a:extLst>
                </a:gridCol>
                <a:gridCol w="329184">
                  <a:extLst>
                    <a:ext uri="{9D8B030D-6E8A-4147-A177-3AD203B41FA5}">
                      <a16:colId xmlns:a16="http://schemas.microsoft.com/office/drawing/2014/main" val="1984724048"/>
                    </a:ext>
                  </a:extLst>
                </a:gridCol>
                <a:gridCol w="329184">
                  <a:extLst>
                    <a:ext uri="{9D8B030D-6E8A-4147-A177-3AD203B41FA5}">
                      <a16:colId xmlns:a16="http://schemas.microsoft.com/office/drawing/2014/main" val="2410423207"/>
                    </a:ext>
                  </a:extLst>
                </a:gridCol>
                <a:gridCol w="329184">
                  <a:extLst>
                    <a:ext uri="{9D8B030D-6E8A-4147-A177-3AD203B41FA5}">
                      <a16:colId xmlns:a16="http://schemas.microsoft.com/office/drawing/2014/main" val="516674485"/>
                    </a:ext>
                  </a:extLst>
                </a:gridCol>
                <a:gridCol w="329184">
                  <a:extLst>
                    <a:ext uri="{9D8B030D-6E8A-4147-A177-3AD203B41FA5}">
                      <a16:colId xmlns:a16="http://schemas.microsoft.com/office/drawing/2014/main" val="238731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91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17:34:00</a:t>
                      </a:r>
                      <a:r>
                        <a:rPr kumimoji="0" lang="de-DE" sz="1000" b="0" i="0" u="none" strike="noStrike" kern="1200" cap="none" spc="0" normalizeH="0" baseline="0" noProof="0">
                          <a:ln>
                            <a:noFill/>
                          </a:ln>
                          <a:solidFill>
                            <a:prstClr val="black"/>
                          </a:solidFill>
                          <a:effectLst/>
                          <a:uLnTx/>
                          <a:uFillTx/>
                          <a:latin typeface="+mn-lt"/>
                          <a:ea typeface="+mn-ea"/>
                          <a:cs typeface="+mn-cs"/>
                        </a:rPr>
                        <a:t>
 Tims Hündin Hedi liebt es, auf seinen Schuhen und Socken herumzukauen und Lydias Kater Chilli geht gerne mal mit Gassi durch den Wald. Und wie sieht es bei Euren tierischen Lieblingen aus? Ihr könnt natürlich auch gerne ein Foto von Eurem Haustier dazu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4209922"/>
                  </a:ext>
                </a:extLst>
              </a:tr>
            </a:tbl>
          </a:graphicData>
        </a:graphic>
      </p:graphicFrame>
      <p:sp>
        <p:nvSpPr>
          <p:cNvPr id="4" name="Text Placeholder 3">
            <a:extLst>
              <a:ext uri="{FF2B5EF4-FFF2-40B4-BE49-F238E27FC236}">
                <a16:creationId xmlns:a16="http://schemas.microsoft.com/office/drawing/2014/main" id="{C72F7340-0855-4DDD-B69D-953EC0DE0FF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00337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ADA9-CA6A-490F-8823-747AF45DA67C}"/>
              </a:ext>
            </a:extLst>
          </p:cNvPr>
          <p:cNvSpPr>
            <a:spLocks noGrp="1"/>
          </p:cNvSpPr>
          <p:nvPr>
            <p:ph type="title"/>
          </p:nvPr>
        </p:nvSpPr>
        <p:spPr/>
        <p:txBody>
          <a:bodyPr/>
          <a:lstStyle/>
          <a:p>
            <a:r>
              <a:rPr lang="en-US"/>
              <a:t>Facebook Own Posts Table | rbb 88.8 - 12 of 19</a:t>
            </a:r>
          </a:p>
        </p:txBody>
      </p:sp>
      <p:graphicFrame>
        <p:nvGraphicFramePr>
          <p:cNvPr id="5" name="Table Placeholder 4">
            <a:extLst>
              <a:ext uri="{FF2B5EF4-FFF2-40B4-BE49-F238E27FC236}">
                <a16:creationId xmlns:a16="http://schemas.microsoft.com/office/drawing/2014/main" id="{F0C43337-67EE-4E26-A2E0-C035B91E8DFB}"/>
              </a:ext>
            </a:extLst>
          </p:cNvPr>
          <p:cNvGraphicFramePr>
            <a:graphicFrameLocks noGrp="1"/>
          </p:cNvGraphicFramePr>
          <p:nvPr>
            <p:ph type="tbl" sz="quarter" idx="13"/>
            <p:extLst>
              <p:ext uri="{D42A27DB-BD31-4B8C-83A1-F6EECF244321}">
                <p14:modId xmlns:p14="http://schemas.microsoft.com/office/powerpoint/2010/main" val="383174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5063147"/>
                    </a:ext>
                  </a:extLst>
                </a:gridCol>
                <a:gridCol w="329184">
                  <a:extLst>
                    <a:ext uri="{9D8B030D-6E8A-4147-A177-3AD203B41FA5}">
                      <a16:colId xmlns:a16="http://schemas.microsoft.com/office/drawing/2014/main" val="469608123"/>
                    </a:ext>
                  </a:extLst>
                </a:gridCol>
                <a:gridCol w="329184">
                  <a:extLst>
                    <a:ext uri="{9D8B030D-6E8A-4147-A177-3AD203B41FA5}">
                      <a16:colId xmlns:a16="http://schemas.microsoft.com/office/drawing/2014/main" val="3959103248"/>
                    </a:ext>
                  </a:extLst>
                </a:gridCol>
                <a:gridCol w="329184">
                  <a:extLst>
                    <a:ext uri="{9D8B030D-6E8A-4147-A177-3AD203B41FA5}">
                      <a16:colId xmlns:a16="http://schemas.microsoft.com/office/drawing/2014/main" val="3285154602"/>
                    </a:ext>
                  </a:extLst>
                </a:gridCol>
                <a:gridCol w="329184">
                  <a:extLst>
                    <a:ext uri="{9D8B030D-6E8A-4147-A177-3AD203B41FA5}">
                      <a16:colId xmlns:a16="http://schemas.microsoft.com/office/drawing/2014/main" val="427205673"/>
                    </a:ext>
                  </a:extLst>
                </a:gridCol>
                <a:gridCol w="329184">
                  <a:extLst>
                    <a:ext uri="{9D8B030D-6E8A-4147-A177-3AD203B41FA5}">
                      <a16:colId xmlns:a16="http://schemas.microsoft.com/office/drawing/2014/main" val="2692249481"/>
                    </a:ext>
                  </a:extLst>
                </a:gridCol>
                <a:gridCol w="329184">
                  <a:extLst>
                    <a:ext uri="{9D8B030D-6E8A-4147-A177-3AD203B41FA5}">
                      <a16:colId xmlns:a16="http://schemas.microsoft.com/office/drawing/2014/main" val="1638470220"/>
                    </a:ext>
                  </a:extLst>
                </a:gridCol>
                <a:gridCol w="329184">
                  <a:extLst>
                    <a:ext uri="{9D8B030D-6E8A-4147-A177-3AD203B41FA5}">
                      <a16:colId xmlns:a16="http://schemas.microsoft.com/office/drawing/2014/main" val="2819342993"/>
                    </a:ext>
                  </a:extLst>
                </a:gridCol>
                <a:gridCol w="329184">
                  <a:extLst>
                    <a:ext uri="{9D8B030D-6E8A-4147-A177-3AD203B41FA5}">
                      <a16:colId xmlns:a16="http://schemas.microsoft.com/office/drawing/2014/main" val="374506125"/>
                    </a:ext>
                  </a:extLst>
                </a:gridCol>
                <a:gridCol w="329184">
                  <a:extLst>
                    <a:ext uri="{9D8B030D-6E8A-4147-A177-3AD203B41FA5}">
                      <a16:colId xmlns:a16="http://schemas.microsoft.com/office/drawing/2014/main" val="166537203"/>
                    </a:ext>
                  </a:extLst>
                </a:gridCol>
                <a:gridCol w="329184">
                  <a:extLst>
                    <a:ext uri="{9D8B030D-6E8A-4147-A177-3AD203B41FA5}">
                      <a16:colId xmlns:a16="http://schemas.microsoft.com/office/drawing/2014/main" val="2629375826"/>
                    </a:ext>
                  </a:extLst>
                </a:gridCol>
                <a:gridCol w="329184">
                  <a:extLst>
                    <a:ext uri="{9D8B030D-6E8A-4147-A177-3AD203B41FA5}">
                      <a16:colId xmlns:a16="http://schemas.microsoft.com/office/drawing/2014/main" val="3581442945"/>
                    </a:ext>
                  </a:extLst>
                </a:gridCol>
                <a:gridCol w="329184">
                  <a:extLst>
                    <a:ext uri="{9D8B030D-6E8A-4147-A177-3AD203B41FA5}">
                      <a16:colId xmlns:a16="http://schemas.microsoft.com/office/drawing/2014/main" val="1256952197"/>
                    </a:ext>
                  </a:extLst>
                </a:gridCol>
                <a:gridCol w="329184">
                  <a:extLst>
                    <a:ext uri="{9D8B030D-6E8A-4147-A177-3AD203B41FA5}">
                      <a16:colId xmlns:a16="http://schemas.microsoft.com/office/drawing/2014/main" val="1259089811"/>
                    </a:ext>
                  </a:extLst>
                </a:gridCol>
                <a:gridCol w="329184">
                  <a:extLst>
                    <a:ext uri="{9D8B030D-6E8A-4147-A177-3AD203B41FA5}">
                      <a16:colId xmlns:a16="http://schemas.microsoft.com/office/drawing/2014/main" val="199792060"/>
                    </a:ext>
                  </a:extLst>
                </a:gridCol>
                <a:gridCol w="329184">
                  <a:extLst>
                    <a:ext uri="{9D8B030D-6E8A-4147-A177-3AD203B41FA5}">
                      <a16:colId xmlns:a16="http://schemas.microsoft.com/office/drawing/2014/main" val="1742453948"/>
                    </a:ext>
                  </a:extLst>
                </a:gridCol>
                <a:gridCol w="329184">
                  <a:extLst>
                    <a:ext uri="{9D8B030D-6E8A-4147-A177-3AD203B41FA5}">
                      <a16:colId xmlns:a16="http://schemas.microsoft.com/office/drawing/2014/main" val="3136741229"/>
                    </a:ext>
                  </a:extLst>
                </a:gridCol>
                <a:gridCol w="329184">
                  <a:extLst>
                    <a:ext uri="{9D8B030D-6E8A-4147-A177-3AD203B41FA5}">
                      <a16:colId xmlns:a16="http://schemas.microsoft.com/office/drawing/2014/main" val="547397603"/>
                    </a:ext>
                  </a:extLst>
                </a:gridCol>
                <a:gridCol w="329184">
                  <a:extLst>
                    <a:ext uri="{9D8B030D-6E8A-4147-A177-3AD203B41FA5}">
                      <a16:colId xmlns:a16="http://schemas.microsoft.com/office/drawing/2014/main" val="1250923910"/>
                    </a:ext>
                  </a:extLst>
                </a:gridCol>
                <a:gridCol w="329184">
                  <a:extLst>
                    <a:ext uri="{9D8B030D-6E8A-4147-A177-3AD203B41FA5}">
                      <a16:colId xmlns:a16="http://schemas.microsoft.com/office/drawing/2014/main" val="152511081"/>
                    </a:ext>
                  </a:extLst>
                </a:gridCol>
                <a:gridCol w="329184">
                  <a:extLst>
                    <a:ext uri="{9D8B030D-6E8A-4147-A177-3AD203B41FA5}">
                      <a16:colId xmlns:a16="http://schemas.microsoft.com/office/drawing/2014/main" val="2766977468"/>
                    </a:ext>
                  </a:extLst>
                </a:gridCol>
                <a:gridCol w="329184">
                  <a:extLst>
                    <a:ext uri="{9D8B030D-6E8A-4147-A177-3AD203B41FA5}">
                      <a16:colId xmlns:a16="http://schemas.microsoft.com/office/drawing/2014/main" val="386033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0818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13:31:00</a:t>
                      </a:r>
                      <a:r>
                        <a:rPr kumimoji="0" lang="de-DE" sz="1000" b="0" i="0" u="none" strike="noStrike" kern="1200" cap="none" spc="0" normalizeH="0" baseline="0" noProof="0">
                          <a:ln>
                            <a:noFill/>
                          </a:ln>
                          <a:solidFill>
                            <a:prstClr val="black"/>
                          </a:solidFill>
                          <a:effectLst/>
                          <a:uLnTx/>
                          <a:uFillTx/>
                          <a:latin typeface="+mn-lt"/>
                          <a:ea typeface="+mn-ea"/>
                          <a:cs typeface="+mn-cs"/>
                        </a:rPr>
                        <a:t>
 Gute Nachrichten zur Wochenmitte.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3136054"/>
                  </a:ext>
                </a:extLst>
              </a:tr>
            </a:tbl>
          </a:graphicData>
        </a:graphic>
      </p:graphicFrame>
      <p:sp>
        <p:nvSpPr>
          <p:cNvPr id="4" name="Text Placeholder 3">
            <a:extLst>
              <a:ext uri="{FF2B5EF4-FFF2-40B4-BE49-F238E27FC236}">
                <a16:creationId xmlns:a16="http://schemas.microsoft.com/office/drawing/2014/main" id="{0BCD0D1D-2957-455C-94DB-213ABAA9EBE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4549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CDAA-BE1F-435C-BCB0-D2E6E6874C65}"/>
              </a:ext>
            </a:extLst>
          </p:cNvPr>
          <p:cNvSpPr>
            <a:spLocks noGrp="1"/>
          </p:cNvSpPr>
          <p:nvPr>
            <p:ph type="title"/>
          </p:nvPr>
        </p:nvSpPr>
        <p:spPr/>
        <p:txBody>
          <a:bodyPr/>
          <a:lstStyle/>
          <a:p>
            <a:r>
              <a:rPr lang="en-US"/>
              <a:t>Facebook Own Posts Table | rbb 88.8 - 13 of 19</a:t>
            </a:r>
          </a:p>
        </p:txBody>
      </p:sp>
      <p:graphicFrame>
        <p:nvGraphicFramePr>
          <p:cNvPr id="5" name="Table Placeholder 4">
            <a:extLst>
              <a:ext uri="{FF2B5EF4-FFF2-40B4-BE49-F238E27FC236}">
                <a16:creationId xmlns:a16="http://schemas.microsoft.com/office/drawing/2014/main" id="{1D602A26-8766-414B-A407-A9B696A4146D}"/>
              </a:ext>
            </a:extLst>
          </p:cNvPr>
          <p:cNvGraphicFramePr>
            <a:graphicFrameLocks noGrp="1"/>
          </p:cNvGraphicFramePr>
          <p:nvPr>
            <p:ph type="tbl" sz="quarter" idx="13"/>
            <p:extLst>
              <p:ext uri="{D42A27DB-BD31-4B8C-83A1-F6EECF244321}">
                <p14:modId xmlns:p14="http://schemas.microsoft.com/office/powerpoint/2010/main" val="464788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05171508"/>
                    </a:ext>
                  </a:extLst>
                </a:gridCol>
                <a:gridCol w="329184">
                  <a:extLst>
                    <a:ext uri="{9D8B030D-6E8A-4147-A177-3AD203B41FA5}">
                      <a16:colId xmlns:a16="http://schemas.microsoft.com/office/drawing/2014/main" val="1140115240"/>
                    </a:ext>
                  </a:extLst>
                </a:gridCol>
                <a:gridCol w="329184">
                  <a:extLst>
                    <a:ext uri="{9D8B030D-6E8A-4147-A177-3AD203B41FA5}">
                      <a16:colId xmlns:a16="http://schemas.microsoft.com/office/drawing/2014/main" val="2453662762"/>
                    </a:ext>
                  </a:extLst>
                </a:gridCol>
                <a:gridCol w="329184">
                  <a:extLst>
                    <a:ext uri="{9D8B030D-6E8A-4147-A177-3AD203B41FA5}">
                      <a16:colId xmlns:a16="http://schemas.microsoft.com/office/drawing/2014/main" val="2300371895"/>
                    </a:ext>
                  </a:extLst>
                </a:gridCol>
                <a:gridCol w="329184">
                  <a:extLst>
                    <a:ext uri="{9D8B030D-6E8A-4147-A177-3AD203B41FA5}">
                      <a16:colId xmlns:a16="http://schemas.microsoft.com/office/drawing/2014/main" val="1758800854"/>
                    </a:ext>
                  </a:extLst>
                </a:gridCol>
                <a:gridCol w="329184">
                  <a:extLst>
                    <a:ext uri="{9D8B030D-6E8A-4147-A177-3AD203B41FA5}">
                      <a16:colId xmlns:a16="http://schemas.microsoft.com/office/drawing/2014/main" val="152772232"/>
                    </a:ext>
                  </a:extLst>
                </a:gridCol>
                <a:gridCol w="329184">
                  <a:extLst>
                    <a:ext uri="{9D8B030D-6E8A-4147-A177-3AD203B41FA5}">
                      <a16:colId xmlns:a16="http://schemas.microsoft.com/office/drawing/2014/main" val="813149736"/>
                    </a:ext>
                  </a:extLst>
                </a:gridCol>
                <a:gridCol w="329184">
                  <a:extLst>
                    <a:ext uri="{9D8B030D-6E8A-4147-A177-3AD203B41FA5}">
                      <a16:colId xmlns:a16="http://schemas.microsoft.com/office/drawing/2014/main" val="3103756067"/>
                    </a:ext>
                  </a:extLst>
                </a:gridCol>
                <a:gridCol w="329184">
                  <a:extLst>
                    <a:ext uri="{9D8B030D-6E8A-4147-A177-3AD203B41FA5}">
                      <a16:colId xmlns:a16="http://schemas.microsoft.com/office/drawing/2014/main" val="3083497234"/>
                    </a:ext>
                  </a:extLst>
                </a:gridCol>
                <a:gridCol w="329184">
                  <a:extLst>
                    <a:ext uri="{9D8B030D-6E8A-4147-A177-3AD203B41FA5}">
                      <a16:colId xmlns:a16="http://schemas.microsoft.com/office/drawing/2014/main" val="1543357733"/>
                    </a:ext>
                  </a:extLst>
                </a:gridCol>
                <a:gridCol w="329184">
                  <a:extLst>
                    <a:ext uri="{9D8B030D-6E8A-4147-A177-3AD203B41FA5}">
                      <a16:colId xmlns:a16="http://schemas.microsoft.com/office/drawing/2014/main" val="3512978577"/>
                    </a:ext>
                  </a:extLst>
                </a:gridCol>
                <a:gridCol w="329184">
                  <a:extLst>
                    <a:ext uri="{9D8B030D-6E8A-4147-A177-3AD203B41FA5}">
                      <a16:colId xmlns:a16="http://schemas.microsoft.com/office/drawing/2014/main" val="1861262970"/>
                    </a:ext>
                  </a:extLst>
                </a:gridCol>
                <a:gridCol w="329184">
                  <a:extLst>
                    <a:ext uri="{9D8B030D-6E8A-4147-A177-3AD203B41FA5}">
                      <a16:colId xmlns:a16="http://schemas.microsoft.com/office/drawing/2014/main" val="2807327701"/>
                    </a:ext>
                  </a:extLst>
                </a:gridCol>
                <a:gridCol w="329184">
                  <a:extLst>
                    <a:ext uri="{9D8B030D-6E8A-4147-A177-3AD203B41FA5}">
                      <a16:colId xmlns:a16="http://schemas.microsoft.com/office/drawing/2014/main" val="3734216841"/>
                    </a:ext>
                  </a:extLst>
                </a:gridCol>
                <a:gridCol w="329184">
                  <a:extLst>
                    <a:ext uri="{9D8B030D-6E8A-4147-A177-3AD203B41FA5}">
                      <a16:colId xmlns:a16="http://schemas.microsoft.com/office/drawing/2014/main" val="3023985167"/>
                    </a:ext>
                  </a:extLst>
                </a:gridCol>
                <a:gridCol w="329184">
                  <a:extLst>
                    <a:ext uri="{9D8B030D-6E8A-4147-A177-3AD203B41FA5}">
                      <a16:colId xmlns:a16="http://schemas.microsoft.com/office/drawing/2014/main" val="361553299"/>
                    </a:ext>
                  </a:extLst>
                </a:gridCol>
                <a:gridCol w="329184">
                  <a:extLst>
                    <a:ext uri="{9D8B030D-6E8A-4147-A177-3AD203B41FA5}">
                      <a16:colId xmlns:a16="http://schemas.microsoft.com/office/drawing/2014/main" val="1366010169"/>
                    </a:ext>
                  </a:extLst>
                </a:gridCol>
                <a:gridCol w="329184">
                  <a:extLst>
                    <a:ext uri="{9D8B030D-6E8A-4147-A177-3AD203B41FA5}">
                      <a16:colId xmlns:a16="http://schemas.microsoft.com/office/drawing/2014/main" val="253302961"/>
                    </a:ext>
                  </a:extLst>
                </a:gridCol>
                <a:gridCol w="329184">
                  <a:extLst>
                    <a:ext uri="{9D8B030D-6E8A-4147-A177-3AD203B41FA5}">
                      <a16:colId xmlns:a16="http://schemas.microsoft.com/office/drawing/2014/main" val="1374200293"/>
                    </a:ext>
                  </a:extLst>
                </a:gridCol>
                <a:gridCol w="329184">
                  <a:extLst>
                    <a:ext uri="{9D8B030D-6E8A-4147-A177-3AD203B41FA5}">
                      <a16:colId xmlns:a16="http://schemas.microsoft.com/office/drawing/2014/main" val="1188071173"/>
                    </a:ext>
                  </a:extLst>
                </a:gridCol>
                <a:gridCol w="329184">
                  <a:extLst>
                    <a:ext uri="{9D8B030D-6E8A-4147-A177-3AD203B41FA5}">
                      <a16:colId xmlns:a16="http://schemas.microsoft.com/office/drawing/2014/main" val="4210403514"/>
                    </a:ext>
                  </a:extLst>
                </a:gridCol>
                <a:gridCol w="329184">
                  <a:extLst>
                    <a:ext uri="{9D8B030D-6E8A-4147-A177-3AD203B41FA5}">
                      <a16:colId xmlns:a16="http://schemas.microsoft.com/office/drawing/2014/main" val="3914646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4990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09:14:35</a:t>
                      </a:r>
                      <a:r>
                        <a:rPr kumimoji="0" lang="de-DE" sz="1000" b="0" i="0" u="none" strike="noStrike" kern="1200" cap="none" spc="0" normalizeH="0" baseline="0" noProof="0">
                          <a:ln>
                            <a:noFill/>
                          </a:ln>
                          <a:solidFill>
                            <a:prstClr val="black"/>
                          </a:solidFill>
                          <a:effectLst/>
                          <a:uLnTx/>
                          <a:uFillTx/>
                          <a:latin typeface="+mn-lt"/>
                          <a:ea typeface="+mn-ea"/>
                          <a:cs typeface="+mn-cs"/>
                        </a:rPr>
                        <a:t>
 Welch eine Erleichterung! Bei langen Sprachnachrichten verschafft WhatsApp jetzt Abhilfe. Bei welchem eurer Kontakte werdet ihr diese Funktion häufig brauchen?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490876"/>
                  </a:ext>
                </a:extLst>
              </a:tr>
            </a:tbl>
          </a:graphicData>
        </a:graphic>
      </p:graphicFrame>
      <p:sp>
        <p:nvSpPr>
          <p:cNvPr id="4" name="Text Placeholder 3">
            <a:extLst>
              <a:ext uri="{FF2B5EF4-FFF2-40B4-BE49-F238E27FC236}">
                <a16:creationId xmlns:a16="http://schemas.microsoft.com/office/drawing/2014/main" id="{F9DF861F-2570-4255-BAB5-4817D121FFC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40797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C0C3-C43C-4DE4-9C23-F2EFC30E2BFC}"/>
              </a:ext>
            </a:extLst>
          </p:cNvPr>
          <p:cNvSpPr>
            <a:spLocks noGrp="1"/>
          </p:cNvSpPr>
          <p:nvPr>
            <p:ph type="title"/>
          </p:nvPr>
        </p:nvSpPr>
        <p:spPr/>
        <p:txBody>
          <a:bodyPr/>
          <a:lstStyle/>
          <a:p>
            <a:r>
              <a:rPr lang="en-US"/>
              <a:t>Facebook Own Posts Table | rbb 88.8 - 14 of 19</a:t>
            </a:r>
          </a:p>
        </p:txBody>
      </p:sp>
      <p:graphicFrame>
        <p:nvGraphicFramePr>
          <p:cNvPr id="5" name="Table Placeholder 4">
            <a:extLst>
              <a:ext uri="{FF2B5EF4-FFF2-40B4-BE49-F238E27FC236}">
                <a16:creationId xmlns:a16="http://schemas.microsoft.com/office/drawing/2014/main" id="{1056B898-2101-4ECA-924A-44529222A987}"/>
              </a:ext>
            </a:extLst>
          </p:cNvPr>
          <p:cNvGraphicFramePr>
            <a:graphicFrameLocks noGrp="1"/>
          </p:cNvGraphicFramePr>
          <p:nvPr>
            <p:ph type="tbl" sz="quarter" idx="13"/>
            <p:extLst>
              <p:ext uri="{D42A27DB-BD31-4B8C-83A1-F6EECF244321}">
                <p14:modId xmlns:p14="http://schemas.microsoft.com/office/powerpoint/2010/main" val="302197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48962167"/>
                    </a:ext>
                  </a:extLst>
                </a:gridCol>
                <a:gridCol w="329184">
                  <a:extLst>
                    <a:ext uri="{9D8B030D-6E8A-4147-A177-3AD203B41FA5}">
                      <a16:colId xmlns:a16="http://schemas.microsoft.com/office/drawing/2014/main" val="3079307267"/>
                    </a:ext>
                  </a:extLst>
                </a:gridCol>
                <a:gridCol w="329184">
                  <a:extLst>
                    <a:ext uri="{9D8B030D-6E8A-4147-A177-3AD203B41FA5}">
                      <a16:colId xmlns:a16="http://schemas.microsoft.com/office/drawing/2014/main" val="2669118761"/>
                    </a:ext>
                  </a:extLst>
                </a:gridCol>
                <a:gridCol w="329184">
                  <a:extLst>
                    <a:ext uri="{9D8B030D-6E8A-4147-A177-3AD203B41FA5}">
                      <a16:colId xmlns:a16="http://schemas.microsoft.com/office/drawing/2014/main" val="27421409"/>
                    </a:ext>
                  </a:extLst>
                </a:gridCol>
                <a:gridCol w="329184">
                  <a:extLst>
                    <a:ext uri="{9D8B030D-6E8A-4147-A177-3AD203B41FA5}">
                      <a16:colId xmlns:a16="http://schemas.microsoft.com/office/drawing/2014/main" val="3320176021"/>
                    </a:ext>
                  </a:extLst>
                </a:gridCol>
                <a:gridCol w="329184">
                  <a:extLst>
                    <a:ext uri="{9D8B030D-6E8A-4147-A177-3AD203B41FA5}">
                      <a16:colId xmlns:a16="http://schemas.microsoft.com/office/drawing/2014/main" val="4274788305"/>
                    </a:ext>
                  </a:extLst>
                </a:gridCol>
                <a:gridCol w="329184">
                  <a:extLst>
                    <a:ext uri="{9D8B030D-6E8A-4147-A177-3AD203B41FA5}">
                      <a16:colId xmlns:a16="http://schemas.microsoft.com/office/drawing/2014/main" val="1977275957"/>
                    </a:ext>
                  </a:extLst>
                </a:gridCol>
                <a:gridCol w="329184">
                  <a:extLst>
                    <a:ext uri="{9D8B030D-6E8A-4147-A177-3AD203B41FA5}">
                      <a16:colId xmlns:a16="http://schemas.microsoft.com/office/drawing/2014/main" val="2498945429"/>
                    </a:ext>
                  </a:extLst>
                </a:gridCol>
                <a:gridCol w="329184">
                  <a:extLst>
                    <a:ext uri="{9D8B030D-6E8A-4147-A177-3AD203B41FA5}">
                      <a16:colId xmlns:a16="http://schemas.microsoft.com/office/drawing/2014/main" val="3255756446"/>
                    </a:ext>
                  </a:extLst>
                </a:gridCol>
                <a:gridCol w="329184">
                  <a:extLst>
                    <a:ext uri="{9D8B030D-6E8A-4147-A177-3AD203B41FA5}">
                      <a16:colId xmlns:a16="http://schemas.microsoft.com/office/drawing/2014/main" val="1814465995"/>
                    </a:ext>
                  </a:extLst>
                </a:gridCol>
                <a:gridCol w="329184">
                  <a:extLst>
                    <a:ext uri="{9D8B030D-6E8A-4147-A177-3AD203B41FA5}">
                      <a16:colId xmlns:a16="http://schemas.microsoft.com/office/drawing/2014/main" val="3168273320"/>
                    </a:ext>
                  </a:extLst>
                </a:gridCol>
                <a:gridCol w="329184">
                  <a:extLst>
                    <a:ext uri="{9D8B030D-6E8A-4147-A177-3AD203B41FA5}">
                      <a16:colId xmlns:a16="http://schemas.microsoft.com/office/drawing/2014/main" val="2173186326"/>
                    </a:ext>
                  </a:extLst>
                </a:gridCol>
                <a:gridCol w="329184">
                  <a:extLst>
                    <a:ext uri="{9D8B030D-6E8A-4147-A177-3AD203B41FA5}">
                      <a16:colId xmlns:a16="http://schemas.microsoft.com/office/drawing/2014/main" val="2636133844"/>
                    </a:ext>
                  </a:extLst>
                </a:gridCol>
                <a:gridCol w="329184">
                  <a:extLst>
                    <a:ext uri="{9D8B030D-6E8A-4147-A177-3AD203B41FA5}">
                      <a16:colId xmlns:a16="http://schemas.microsoft.com/office/drawing/2014/main" val="3021044984"/>
                    </a:ext>
                  </a:extLst>
                </a:gridCol>
                <a:gridCol w="329184">
                  <a:extLst>
                    <a:ext uri="{9D8B030D-6E8A-4147-A177-3AD203B41FA5}">
                      <a16:colId xmlns:a16="http://schemas.microsoft.com/office/drawing/2014/main" val="2014772607"/>
                    </a:ext>
                  </a:extLst>
                </a:gridCol>
                <a:gridCol w="329184">
                  <a:extLst>
                    <a:ext uri="{9D8B030D-6E8A-4147-A177-3AD203B41FA5}">
                      <a16:colId xmlns:a16="http://schemas.microsoft.com/office/drawing/2014/main" val="2333750643"/>
                    </a:ext>
                  </a:extLst>
                </a:gridCol>
                <a:gridCol w="329184">
                  <a:extLst>
                    <a:ext uri="{9D8B030D-6E8A-4147-A177-3AD203B41FA5}">
                      <a16:colId xmlns:a16="http://schemas.microsoft.com/office/drawing/2014/main" val="3587841126"/>
                    </a:ext>
                  </a:extLst>
                </a:gridCol>
                <a:gridCol w="329184">
                  <a:extLst>
                    <a:ext uri="{9D8B030D-6E8A-4147-A177-3AD203B41FA5}">
                      <a16:colId xmlns:a16="http://schemas.microsoft.com/office/drawing/2014/main" val="870759948"/>
                    </a:ext>
                  </a:extLst>
                </a:gridCol>
                <a:gridCol w="329184">
                  <a:extLst>
                    <a:ext uri="{9D8B030D-6E8A-4147-A177-3AD203B41FA5}">
                      <a16:colId xmlns:a16="http://schemas.microsoft.com/office/drawing/2014/main" val="503194985"/>
                    </a:ext>
                  </a:extLst>
                </a:gridCol>
                <a:gridCol w="329184">
                  <a:extLst>
                    <a:ext uri="{9D8B030D-6E8A-4147-A177-3AD203B41FA5}">
                      <a16:colId xmlns:a16="http://schemas.microsoft.com/office/drawing/2014/main" val="1256708775"/>
                    </a:ext>
                  </a:extLst>
                </a:gridCol>
                <a:gridCol w="329184">
                  <a:extLst>
                    <a:ext uri="{9D8B030D-6E8A-4147-A177-3AD203B41FA5}">
                      <a16:colId xmlns:a16="http://schemas.microsoft.com/office/drawing/2014/main" val="1084871838"/>
                    </a:ext>
                  </a:extLst>
                </a:gridCol>
                <a:gridCol w="329184">
                  <a:extLst>
                    <a:ext uri="{9D8B030D-6E8A-4147-A177-3AD203B41FA5}">
                      <a16:colId xmlns:a16="http://schemas.microsoft.com/office/drawing/2014/main" val="1108206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578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17:44:00</a:t>
                      </a:r>
                      <a:r>
                        <a:rPr kumimoji="0" lang="de-DE" sz="1000" b="0" i="0" u="none" strike="noStrike" kern="1200" cap="none" spc="0" normalizeH="0" baseline="0" noProof="0">
                          <a:ln>
                            <a:noFill/>
                          </a:ln>
                          <a:solidFill>
                            <a:prstClr val="black"/>
                          </a:solidFill>
                          <a:effectLst/>
                          <a:uLnTx/>
                          <a:uFillTx/>
                          <a:latin typeface="+mn-lt"/>
                          <a:ea typeface="+mn-ea"/>
                          <a:cs typeface="+mn-cs"/>
                        </a:rPr>
                        <a:t>
 Viel Regen und oft eine kühle Brise im Gesicht. In kaum einem anderen Mai war es so kalt wie derzeit :-( Ihr könnt auch gerne "Beweisfotos" Eurer Winterklamotten posten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9218789"/>
                  </a:ext>
                </a:extLst>
              </a:tr>
            </a:tbl>
          </a:graphicData>
        </a:graphic>
      </p:graphicFrame>
      <p:sp>
        <p:nvSpPr>
          <p:cNvPr id="4" name="Text Placeholder 3">
            <a:extLst>
              <a:ext uri="{FF2B5EF4-FFF2-40B4-BE49-F238E27FC236}">
                <a16:creationId xmlns:a16="http://schemas.microsoft.com/office/drawing/2014/main" id="{71FAE882-2801-4817-9DB7-121D59452E4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671936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C5408-13EE-49E7-8BE5-565B5E7CC42C}"/>
              </a:ext>
            </a:extLst>
          </p:cNvPr>
          <p:cNvSpPr>
            <a:spLocks noGrp="1"/>
          </p:cNvSpPr>
          <p:nvPr>
            <p:ph type="title"/>
          </p:nvPr>
        </p:nvSpPr>
        <p:spPr/>
        <p:txBody>
          <a:bodyPr/>
          <a:lstStyle/>
          <a:p>
            <a:r>
              <a:rPr lang="en-US"/>
              <a:t>Facebook Own Posts Table | rbb 88.8 - 15 of 19</a:t>
            </a:r>
          </a:p>
        </p:txBody>
      </p:sp>
      <p:graphicFrame>
        <p:nvGraphicFramePr>
          <p:cNvPr id="5" name="Table Placeholder 4">
            <a:extLst>
              <a:ext uri="{FF2B5EF4-FFF2-40B4-BE49-F238E27FC236}">
                <a16:creationId xmlns:a16="http://schemas.microsoft.com/office/drawing/2014/main" id="{B2B5E149-419A-4F3A-88D1-FA7C5A05EF4E}"/>
              </a:ext>
            </a:extLst>
          </p:cNvPr>
          <p:cNvGraphicFramePr>
            <a:graphicFrameLocks noGrp="1"/>
          </p:cNvGraphicFramePr>
          <p:nvPr>
            <p:ph type="tbl" sz="quarter" idx="13"/>
            <p:extLst>
              <p:ext uri="{D42A27DB-BD31-4B8C-83A1-F6EECF244321}">
                <p14:modId xmlns:p14="http://schemas.microsoft.com/office/powerpoint/2010/main" val="100515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27098043"/>
                    </a:ext>
                  </a:extLst>
                </a:gridCol>
                <a:gridCol w="329184">
                  <a:extLst>
                    <a:ext uri="{9D8B030D-6E8A-4147-A177-3AD203B41FA5}">
                      <a16:colId xmlns:a16="http://schemas.microsoft.com/office/drawing/2014/main" val="241717564"/>
                    </a:ext>
                  </a:extLst>
                </a:gridCol>
                <a:gridCol w="329184">
                  <a:extLst>
                    <a:ext uri="{9D8B030D-6E8A-4147-A177-3AD203B41FA5}">
                      <a16:colId xmlns:a16="http://schemas.microsoft.com/office/drawing/2014/main" val="2732627074"/>
                    </a:ext>
                  </a:extLst>
                </a:gridCol>
                <a:gridCol w="329184">
                  <a:extLst>
                    <a:ext uri="{9D8B030D-6E8A-4147-A177-3AD203B41FA5}">
                      <a16:colId xmlns:a16="http://schemas.microsoft.com/office/drawing/2014/main" val="369436605"/>
                    </a:ext>
                  </a:extLst>
                </a:gridCol>
                <a:gridCol w="329184">
                  <a:extLst>
                    <a:ext uri="{9D8B030D-6E8A-4147-A177-3AD203B41FA5}">
                      <a16:colId xmlns:a16="http://schemas.microsoft.com/office/drawing/2014/main" val="388766782"/>
                    </a:ext>
                  </a:extLst>
                </a:gridCol>
                <a:gridCol w="329184">
                  <a:extLst>
                    <a:ext uri="{9D8B030D-6E8A-4147-A177-3AD203B41FA5}">
                      <a16:colId xmlns:a16="http://schemas.microsoft.com/office/drawing/2014/main" val="223113823"/>
                    </a:ext>
                  </a:extLst>
                </a:gridCol>
                <a:gridCol w="329184">
                  <a:extLst>
                    <a:ext uri="{9D8B030D-6E8A-4147-A177-3AD203B41FA5}">
                      <a16:colId xmlns:a16="http://schemas.microsoft.com/office/drawing/2014/main" val="3440391115"/>
                    </a:ext>
                  </a:extLst>
                </a:gridCol>
                <a:gridCol w="329184">
                  <a:extLst>
                    <a:ext uri="{9D8B030D-6E8A-4147-A177-3AD203B41FA5}">
                      <a16:colId xmlns:a16="http://schemas.microsoft.com/office/drawing/2014/main" val="509337975"/>
                    </a:ext>
                  </a:extLst>
                </a:gridCol>
                <a:gridCol w="329184">
                  <a:extLst>
                    <a:ext uri="{9D8B030D-6E8A-4147-A177-3AD203B41FA5}">
                      <a16:colId xmlns:a16="http://schemas.microsoft.com/office/drawing/2014/main" val="2105808301"/>
                    </a:ext>
                  </a:extLst>
                </a:gridCol>
                <a:gridCol w="329184">
                  <a:extLst>
                    <a:ext uri="{9D8B030D-6E8A-4147-A177-3AD203B41FA5}">
                      <a16:colId xmlns:a16="http://schemas.microsoft.com/office/drawing/2014/main" val="1065568750"/>
                    </a:ext>
                  </a:extLst>
                </a:gridCol>
                <a:gridCol w="329184">
                  <a:extLst>
                    <a:ext uri="{9D8B030D-6E8A-4147-A177-3AD203B41FA5}">
                      <a16:colId xmlns:a16="http://schemas.microsoft.com/office/drawing/2014/main" val="3324125500"/>
                    </a:ext>
                  </a:extLst>
                </a:gridCol>
                <a:gridCol w="329184">
                  <a:extLst>
                    <a:ext uri="{9D8B030D-6E8A-4147-A177-3AD203B41FA5}">
                      <a16:colId xmlns:a16="http://schemas.microsoft.com/office/drawing/2014/main" val="545737782"/>
                    </a:ext>
                  </a:extLst>
                </a:gridCol>
                <a:gridCol w="329184">
                  <a:extLst>
                    <a:ext uri="{9D8B030D-6E8A-4147-A177-3AD203B41FA5}">
                      <a16:colId xmlns:a16="http://schemas.microsoft.com/office/drawing/2014/main" val="899851570"/>
                    </a:ext>
                  </a:extLst>
                </a:gridCol>
                <a:gridCol w="329184">
                  <a:extLst>
                    <a:ext uri="{9D8B030D-6E8A-4147-A177-3AD203B41FA5}">
                      <a16:colId xmlns:a16="http://schemas.microsoft.com/office/drawing/2014/main" val="2163093531"/>
                    </a:ext>
                  </a:extLst>
                </a:gridCol>
                <a:gridCol w="329184">
                  <a:extLst>
                    <a:ext uri="{9D8B030D-6E8A-4147-A177-3AD203B41FA5}">
                      <a16:colId xmlns:a16="http://schemas.microsoft.com/office/drawing/2014/main" val="1035165210"/>
                    </a:ext>
                  </a:extLst>
                </a:gridCol>
                <a:gridCol w="329184">
                  <a:extLst>
                    <a:ext uri="{9D8B030D-6E8A-4147-A177-3AD203B41FA5}">
                      <a16:colId xmlns:a16="http://schemas.microsoft.com/office/drawing/2014/main" val="2417345085"/>
                    </a:ext>
                  </a:extLst>
                </a:gridCol>
                <a:gridCol w="329184">
                  <a:extLst>
                    <a:ext uri="{9D8B030D-6E8A-4147-A177-3AD203B41FA5}">
                      <a16:colId xmlns:a16="http://schemas.microsoft.com/office/drawing/2014/main" val="3094973626"/>
                    </a:ext>
                  </a:extLst>
                </a:gridCol>
                <a:gridCol w="329184">
                  <a:extLst>
                    <a:ext uri="{9D8B030D-6E8A-4147-A177-3AD203B41FA5}">
                      <a16:colId xmlns:a16="http://schemas.microsoft.com/office/drawing/2014/main" val="747587965"/>
                    </a:ext>
                  </a:extLst>
                </a:gridCol>
                <a:gridCol w="329184">
                  <a:extLst>
                    <a:ext uri="{9D8B030D-6E8A-4147-A177-3AD203B41FA5}">
                      <a16:colId xmlns:a16="http://schemas.microsoft.com/office/drawing/2014/main" val="327912871"/>
                    </a:ext>
                  </a:extLst>
                </a:gridCol>
                <a:gridCol w="329184">
                  <a:extLst>
                    <a:ext uri="{9D8B030D-6E8A-4147-A177-3AD203B41FA5}">
                      <a16:colId xmlns:a16="http://schemas.microsoft.com/office/drawing/2014/main" val="3462679754"/>
                    </a:ext>
                  </a:extLst>
                </a:gridCol>
                <a:gridCol w="329184">
                  <a:extLst>
                    <a:ext uri="{9D8B030D-6E8A-4147-A177-3AD203B41FA5}">
                      <a16:colId xmlns:a16="http://schemas.microsoft.com/office/drawing/2014/main" val="3010661239"/>
                    </a:ext>
                  </a:extLst>
                </a:gridCol>
                <a:gridCol w="329184">
                  <a:extLst>
                    <a:ext uri="{9D8B030D-6E8A-4147-A177-3AD203B41FA5}">
                      <a16:colId xmlns:a16="http://schemas.microsoft.com/office/drawing/2014/main" val="324483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4881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13:11:51</a:t>
                      </a:r>
                      <a:r>
                        <a:rPr kumimoji="0" lang="de-DE" sz="1000" b="0" i="0" u="none" strike="noStrike" kern="1200" cap="none" spc="0" normalizeH="0" baseline="0" noProof="0">
                          <a:ln>
                            <a:noFill/>
                          </a:ln>
                          <a:solidFill>
                            <a:prstClr val="black"/>
                          </a:solidFill>
                          <a:effectLst/>
                          <a:uLnTx/>
                          <a:uFillTx/>
                          <a:latin typeface="+mn-lt"/>
                          <a:ea typeface="+mn-ea"/>
                          <a:cs typeface="+mn-cs"/>
                        </a:rPr>
                        <a:t>
 Camping ist aktuell in aller Munde. Habt ihr selbst schon Erfahrungen gemacht und kennt ihr gute Spots?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992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08:59:46</a:t>
                      </a:r>
                      <a:r>
                        <a:rPr kumimoji="0" lang="de-DE" sz="1000" b="0" i="0" u="none" strike="noStrike" kern="1200" cap="none" spc="0" normalizeH="0" baseline="0" noProof="0">
                          <a:ln>
                            <a:noFill/>
                          </a:ln>
                          <a:solidFill>
                            <a:prstClr val="black"/>
                          </a:solidFill>
                          <a:effectLst/>
                          <a:uLnTx/>
                          <a:uFillTx/>
                          <a:latin typeface="+mn-lt"/>
                          <a:ea typeface="+mn-ea"/>
                          <a:cs typeface="+mn-cs"/>
                        </a:rPr>
                        <a:t>
 Schon mal über einen Berufswechsel nachgedacht?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6837898"/>
                  </a:ext>
                </a:extLst>
              </a:tr>
            </a:tbl>
          </a:graphicData>
        </a:graphic>
      </p:graphicFrame>
      <p:sp>
        <p:nvSpPr>
          <p:cNvPr id="4" name="Text Placeholder 3">
            <a:extLst>
              <a:ext uri="{FF2B5EF4-FFF2-40B4-BE49-F238E27FC236}">
                <a16:creationId xmlns:a16="http://schemas.microsoft.com/office/drawing/2014/main" id="{C16AFA53-AAD8-45B7-A2D4-32563ED201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49737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FA9C-9791-4E5D-811D-F545D2752776}"/>
              </a:ext>
            </a:extLst>
          </p:cNvPr>
          <p:cNvSpPr>
            <a:spLocks noGrp="1"/>
          </p:cNvSpPr>
          <p:nvPr>
            <p:ph type="title"/>
          </p:nvPr>
        </p:nvSpPr>
        <p:spPr/>
        <p:txBody>
          <a:bodyPr/>
          <a:lstStyle/>
          <a:p>
            <a:r>
              <a:rPr lang="en-US"/>
              <a:t>Facebook Own Posts Table | rbb 88.8 - 16 of 19</a:t>
            </a:r>
          </a:p>
        </p:txBody>
      </p:sp>
      <p:graphicFrame>
        <p:nvGraphicFramePr>
          <p:cNvPr id="5" name="Table Placeholder 4">
            <a:extLst>
              <a:ext uri="{FF2B5EF4-FFF2-40B4-BE49-F238E27FC236}">
                <a16:creationId xmlns:a16="http://schemas.microsoft.com/office/drawing/2014/main" id="{989761FF-0116-4D7D-9018-D5DCD832345B}"/>
              </a:ext>
            </a:extLst>
          </p:cNvPr>
          <p:cNvGraphicFramePr>
            <a:graphicFrameLocks noGrp="1"/>
          </p:cNvGraphicFramePr>
          <p:nvPr>
            <p:ph type="tbl" sz="quarter" idx="13"/>
            <p:extLst>
              <p:ext uri="{D42A27DB-BD31-4B8C-83A1-F6EECF244321}">
                <p14:modId xmlns:p14="http://schemas.microsoft.com/office/powerpoint/2010/main" val="289931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2624542"/>
                    </a:ext>
                  </a:extLst>
                </a:gridCol>
                <a:gridCol w="329184">
                  <a:extLst>
                    <a:ext uri="{9D8B030D-6E8A-4147-A177-3AD203B41FA5}">
                      <a16:colId xmlns:a16="http://schemas.microsoft.com/office/drawing/2014/main" val="2044588886"/>
                    </a:ext>
                  </a:extLst>
                </a:gridCol>
                <a:gridCol w="329184">
                  <a:extLst>
                    <a:ext uri="{9D8B030D-6E8A-4147-A177-3AD203B41FA5}">
                      <a16:colId xmlns:a16="http://schemas.microsoft.com/office/drawing/2014/main" val="2119067758"/>
                    </a:ext>
                  </a:extLst>
                </a:gridCol>
                <a:gridCol w="329184">
                  <a:extLst>
                    <a:ext uri="{9D8B030D-6E8A-4147-A177-3AD203B41FA5}">
                      <a16:colId xmlns:a16="http://schemas.microsoft.com/office/drawing/2014/main" val="2232371910"/>
                    </a:ext>
                  </a:extLst>
                </a:gridCol>
                <a:gridCol w="329184">
                  <a:extLst>
                    <a:ext uri="{9D8B030D-6E8A-4147-A177-3AD203B41FA5}">
                      <a16:colId xmlns:a16="http://schemas.microsoft.com/office/drawing/2014/main" val="2246577298"/>
                    </a:ext>
                  </a:extLst>
                </a:gridCol>
                <a:gridCol w="329184">
                  <a:extLst>
                    <a:ext uri="{9D8B030D-6E8A-4147-A177-3AD203B41FA5}">
                      <a16:colId xmlns:a16="http://schemas.microsoft.com/office/drawing/2014/main" val="1018726518"/>
                    </a:ext>
                  </a:extLst>
                </a:gridCol>
                <a:gridCol w="329184">
                  <a:extLst>
                    <a:ext uri="{9D8B030D-6E8A-4147-A177-3AD203B41FA5}">
                      <a16:colId xmlns:a16="http://schemas.microsoft.com/office/drawing/2014/main" val="3929956281"/>
                    </a:ext>
                  </a:extLst>
                </a:gridCol>
                <a:gridCol w="329184">
                  <a:extLst>
                    <a:ext uri="{9D8B030D-6E8A-4147-A177-3AD203B41FA5}">
                      <a16:colId xmlns:a16="http://schemas.microsoft.com/office/drawing/2014/main" val="1980139182"/>
                    </a:ext>
                  </a:extLst>
                </a:gridCol>
                <a:gridCol w="329184">
                  <a:extLst>
                    <a:ext uri="{9D8B030D-6E8A-4147-A177-3AD203B41FA5}">
                      <a16:colId xmlns:a16="http://schemas.microsoft.com/office/drawing/2014/main" val="2883182020"/>
                    </a:ext>
                  </a:extLst>
                </a:gridCol>
                <a:gridCol w="329184">
                  <a:extLst>
                    <a:ext uri="{9D8B030D-6E8A-4147-A177-3AD203B41FA5}">
                      <a16:colId xmlns:a16="http://schemas.microsoft.com/office/drawing/2014/main" val="3672278245"/>
                    </a:ext>
                  </a:extLst>
                </a:gridCol>
                <a:gridCol w="329184">
                  <a:extLst>
                    <a:ext uri="{9D8B030D-6E8A-4147-A177-3AD203B41FA5}">
                      <a16:colId xmlns:a16="http://schemas.microsoft.com/office/drawing/2014/main" val="266571267"/>
                    </a:ext>
                  </a:extLst>
                </a:gridCol>
                <a:gridCol w="329184">
                  <a:extLst>
                    <a:ext uri="{9D8B030D-6E8A-4147-A177-3AD203B41FA5}">
                      <a16:colId xmlns:a16="http://schemas.microsoft.com/office/drawing/2014/main" val="1050936971"/>
                    </a:ext>
                  </a:extLst>
                </a:gridCol>
                <a:gridCol w="329184">
                  <a:extLst>
                    <a:ext uri="{9D8B030D-6E8A-4147-A177-3AD203B41FA5}">
                      <a16:colId xmlns:a16="http://schemas.microsoft.com/office/drawing/2014/main" val="343122617"/>
                    </a:ext>
                  </a:extLst>
                </a:gridCol>
                <a:gridCol w="329184">
                  <a:extLst>
                    <a:ext uri="{9D8B030D-6E8A-4147-A177-3AD203B41FA5}">
                      <a16:colId xmlns:a16="http://schemas.microsoft.com/office/drawing/2014/main" val="2959377841"/>
                    </a:ext>
                  </a:extLst>
                </a:gridCol>
                <a:gridCol w="329184">
                  <a:extLst>
                    <a:ext uri="{9D8B030D-6E8A-4147-A177-3AD203B41FA5}">
                      <a16:colId xmlns:a16="http://schemas.microsoft.com/office/drawing/2014/main" val="3432568920"/>
                    </a:ext>
                  </a:extLst>
                </a:gridCol>
                <a:gridCol w="329184">
                  <a:extLst>
                    <a:ext uri="{9D8B030D-6E8A-4147-A177-3AD203B41FA5}">
                      <a16:colId xmlns:a16="http://schemas.microsoft.com/office/drawing/2014/main" val="4084620155"/>
                    </a:ext>
                  </a:extLst>
                </a:gridCol>
                <a:gridCol w="329184">
                  <a:extLst>
                    <a:ext uri="{9D8B030D-6E8A-4147-A177-3AD203B41FA5}">
                      <a16:colId xmlns:a16="http://schemas.microsoft.com/office/drawing/2014/main" val="2423094656"/>
                    </a:ext>
                  </a:extLst>
                </a:gridCol>
                <a:gridCol w="329184">
                  <a:extLst>
                    <a:ext uri="{9D8B030D-6E8A-4147-A177-3AD203B41FA5}">
                      <a16:colId xmlns:a16="http://schemas.microsoft.com/office/drawing/2014/main" val="1425059840"/>
                    </a:ext>
                  </a:extLst>
                </a:gridCol>
                <a:gridCol w="329184">
                  <a:extLst>
                    <a:ext uri="{9D8B030D-6E8A-4147-A177-3AD203B41FA5}">
                      <a16:colId xmlns:a16="http://schemas.microsoft.com/office/drawing/2014/main" val="4182370418"/>
                    </a:ext>
                  </a:extLst>
                </a:gridCol>
                <a:gridCol w="329184">
                  <a:extLst>
                    <a:ext uri="{9D8B030D-6E8A-4147-A177-3AD203B41FA5}">
                      <a16:colId xmlns:a16="http://schemas.microsoft.com/office/drawing/2014/main" val="1206107137"/>
                    </a:ext>
                  </a:extLst>
                </a:gridCol>
                <a:gridCol w="329184">
                  <a:extLst>
                    <a:ext uri="{9D8B030D-6E8A-4147-A177-3AD203B41FA5}">
                      <a16:colId xmlns:a16="http://schemas.microsoft.com/office/drawing/2014/main" val="2788139633"/>
                    </a:ext>
                  </a:extLst>
                </a:gridCol>
                <a:gridCol w="329184">
                  <a:extLst>
                    <a:ext uri="{9D8B030D-6E8A-4147-A177-3AD203B41FA5}">
                      <a16:colId xmlns:a16="http://schemas.microsoft.com/office/drawing/2014/main" val="2695795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09056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20:05:00</a:t>
                      </a:r>
                      <a:r>
                        <a:rPr kumimoji="0" lang="de-DE" sz="1000" b="0" i="0" u="none" strike="noStrike" kern="1200" cap="none" spc="0" normalizeH="0" baseline="0" noProof="0">
                          <a:ln>
                            <a:noFill/>
                          </a:ln>
                          <a:solidFill>
                            <a:prstClr val="black"/>
                          </a:solidFill>
                          <a:effectLst/>
                          <a:uLnTx/>
                          <a:uFillTx/>
                          <a:latin typeface="+mn-lt"/>
                          <a:ea typeface="+mn-ea"/>
                          <a:cs typeface="+mn-cs"/>
                        </a:rPr>
                        <a:t>
 Im Garten, Sonnenbaden auf Balkonien, in den See gesprungen, beim Lieblingscafé, einfach draußen in der Sonne entspannen oder vielleicht im Museum?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1058015"/>
                  </a:ext>
                </a:extLst>
              </a:tr>
            </a:tbl>
          </a:graphicData>
        </a:graphic>
      </p:graphicFrame>
      <p:sp>
        <p:nvSpPr>
          <p:cNvPr id="4" name="Text Placeholder 3">
            <a:extLst>
              <a:ext uri="{FF2B5EF4-FFF2-40B4-BE49-F238E27FC236}">
                <a16:creationId xmlns:a16="http://schemas.microsoft.com/office/drawing/2014/main" id="{71F8C90E-4826-480F-A99E-6E46DA96CFF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00364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2674-907C-41A9-BC2D-7CCEBF216A4D}"/>
              </a:ext>
            </a:extLst>
          </p:cNvPr>
          <p:cNvSpPr>
            <a:spLocks noGrp="1"/>
          </p:cNvSpPr>
          <p:nvPr>
            <p:ph type="title"/>
          </p:nvPr>
        </p:nvSpPr>
        <p:spPr/>
        <p:txBody>
          <a:bodyPr/>
          <a:lstStyle/>
          <a:p>
            <a:r>
              <a:rPr lang="en-US"/>
              <a:t>Facebook Own Posts Table | rbb 88.8 - 17 of 19</a:t>
            </a:r>
          </a:p>
        </p:txBody>
      </p:sp>
      <p:graphicFrame>
        <p:nvGraphicFramePr>
          <p:cNvPr id="5" name="Table Placeholder 4">
            <a:extLst>
              <a:ext uri="{FF2B5EF4-FFF2-40B4-BE49-F238E27FC236}">
                <a16:creationId xmlns:a16="http://schemas.microsoft.com/office/drawing/2014/main" id="{69A906D3-A911-4F44-A609-C3EAC29D96B4}"/>
              </a:ext>
            </a:extLst>
          </p:cNvPr>
          <p:cNvGraphicFramePr>
            <a:graphicFrameLocks noGrp="1"/>
          </p:cNvGraphicFramePr>
          <p:nvPr>
            <p:ph type="tbl" sz="quarter" idx="13"/>
            <p:extLst>
              <p:ext uri="{D42A27DB-BD31-4B8C-83A1-F6EECF244321}">
                <p14:modId xmlns:p14="http://schemas.microsoft.com/office/powerpoint/2010/main" val="383409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72351630"/>
                    </a:ext>
                  </a:extLst>
                </a:gridCol>
                <a:gridCol w="329184">
                  <a:extLst>
                    <a:ext uri="{9D8B030D-6E8A-4147-A177-3AD203B41FA5}">
                      <a16:colId xmlns:a16="http://schemas.microsoft.com/office/drawing/2014/main" val="2644867224"/>
                    </a:ext>
                  </a:extLst>
                </a:gridCol>
                <a:gridCol w="329184">
                  <a:extLst>
                    <a:ext uri="{9D8B030D-6E8A-4147-A177-3AD203B41FA5}">
                      <a16:colId xmlns:a16="http://schemas.microsoft.com/office/drawing/2014/main" val="1292510774"/>
                    </a:ext>
                  </a:extLst>
                </a:gridCol>
                <a:gridCol w="329184">
                  <a:extLst>
                    <a:ext uri="{9D8B030D-6E8A-4147-A177-3AD203B41FA5}">
                      <a16:colId xmlns:a16="http://schemas.microsoft.com/office/drawing/2014/main" val="488255685"/>
                    </a:ext>
                  </a:extLst>
                </a:gridCol>
                <a:gridCol w="329184">
                  <a:extLst>
                    <a:ext uri="{9D8B030D-6E8A-4147-A177-3AD203B41FA5}">
                      <a16:colId xmlns:a16="http://schemas.microsoft.com/office/drawing/2014/main" val="3833004619"/>
                    </a:ext>
                  </a:extLst>
                </a:gridCol>
                <a:gridCol w="329184">
                  <a:extLst>
                    <a:ext uri="{9D8B030D-6E8A-4147-A177-3AD203B41FA5}">
                      <a16:colId xmlns:a16="http://schemas.microsoft.com/office/drawing/2014/main" val="116561504"/>
                    </a:ext>
                  </a:extLst>
                </a:gridCol>
                <a:gridCol w="329184">
                  <a:extLst>
                    <a:ext uri="{9D8B030D-6E8A-4147-A177-3AD203B41FA5}">
                      <a16:colId xmlns:a16="http://schemas.microsoft.com/office/drawing/2014/main" val="3622676748"/>
                    </a:ext>
                  </a:extLst>
                </a:gridCol>
                <a:gridCol w="329184">
                  <a:extLst>
                    <a:ext uri="{9D8B030D-6E8A-4147-A177-3AD203B41FA5}">
                      <a16:colId xmlns:a16="http://schemas.microsoft.com/office/drawing/2014/main" val="4251137581"/>
                    </a:ext>
                  </a:extLst>
                </a:gridCol>
                <a:gridCol w="329184">
                  <a:extLst>
                    <a:ext uri="{9D8B030D-6E8A-4147-A177-3AD203B41FA5}">
                      <a16:colId xmlns:a16="http://schemas.microsoft.com/office/drawing/2014/main" val="1872611404"/>
                    </a:ext>
                  </a:extLst>
                </a:gridCol>
                <a:gridCol w="329184">
                  <a:extLst>
                    <a:ext uri="{9D8B030D-6E8A-4147-A177-3AD203B41FA5}">
                      <a16:colId xmlns:a16="http://schemas.microsoft.com/office/drawing/2014/main" val="1905208865"/>
                    </a:ext>
                  </a:extLst>
                </a:gridCol>
                <a:gridCol w="329184">
                  <a:extLst>
                    <a:ext uri="{9D8B030D-6E8A-4147-A177-3AD203B41FA5}">
                      <a16:colId xmlns:a16="http://schemas.microsoft.com/office/drawing/2014/main" val="4156153848"/>
                    </a:ext>
                  </a:extLst>
                </a:gridCol>
                <a:gridCol w="329184">
                  <a:extLst>
                    <a:ext uri="{9D8B030D-6E8A-4147-A177-3AD203B41FA5}">
                      <a16:colId xmlns:a16="http://schemas.microsoft.com/office/drawing/2014/main" val="3768863275"/>
                    </a:ext>
                  </a:extLst>
                </a:gridCol>
                <a:gridCol w="329184">
                  <a:extLst>
                    <a:ext uri="{9D8B030D-6E8A-4147-A177-3AD203B41FA5}">
                      <a16:colId xmlns:a16="http://schemas.microsoft.com/office/drawing/2014/main" val="1412978576"/>
                    </a:ext>
                  </a:extLst>
                </a:gridCol>
                <a:gridCol w="329184">
                  <a:extLst>
                    <a:ext uri="{9D8B030D-6E8A-4147-A177-3AD203B41FA5}">
                      <a16:colId xmlns:a16="http://schemas.microsoft.com/office/drawing/2014/main" val="4178287915"/>
                    </a:ext>
                  </a:extLst>
                </a:gridCol>
                <a:gridCol w="329184">
                  <a:extLst>
                    <a:ext uri="{9D8B030D-6E8A-4147-A177-3AD203B41FA5}">
                      <a16:colId xmlns:a16="http://schemas.microsoft.com/office/drawing/2014/main" val="1526345799"/>
                    </a:ext>
                  </a:extLst>
                </a:gridCol>
                <a:gridCol w="329184">
                  <a:extLst>
                    <a:ext uri="{9D8B030D-6E8A-4147-A177-3AD203B41FA5}">
                      <a16:colId xmlns:a16="http://schemas.microsoft.com/office/drawing/2014/main" val="2609302443"/>
                    </a:ext>
                  </a:extLst>
                </a:gridCol>
                <a:gridCol w="329184">
                  <a:extLst>
                    <a:ext uri="{9D8B030D-6E8A-4147-A177-3AD203B41FA5}">
                      <a16:colId xmlns:a16="http://schemas.microsoft.com/office/drawing/2014/main" val="1809473845"/>
                    </a:ext>
                  </a:extLst>
                </a:gridCol>
                <a:gridCol w="329184">
                  <a:extLst>
                    <a:ext uri="{9D8B030D-6E8A-4147-A177-3AD203B41FA5}">
                      <a16:colId xmlns:a16="http://schemas.microsoft.com/office/drawing/2014/main" val="2111654771"/>
                    </a:ext>
                  </a:extLst>
                </a:gridCol>
                <a:gridCol w="329184">
                  <a:extLst>
                    <a:ext uri="{9D8B030D-6E8A-4147-A177-3AD203B41FA5}">
                      <a16:colId xmlns:a16="http://schemas.microsoft.com/office/drawing/2014/main" val="1822127999"/>
                    </a:ext>
                  </a:extLst>
                </a:gridCol>
                <a:gridCol w="329184">
                  <a:extLst>
                    <a:ext uri="{9D8B030D-6E8A-4147-A177-3AD203B41FA5}">
                      <a16:colId xmlns:a16="http://schemas.microsoft.com/office/drawing/2014/main" val="509567180"/>
                    </a:ext>
                  </a:extLst>
                </a:gridCol>
                <a:gridCol w="329184">
                  <a:extLst>
                    <a:ext uri="{9D8B030D-6E8A-4147-A177-3AD203B41FA5}">
                      <a16:colId xmlns:a16="http://schemas.microsoft.com/office/drawing/2014/main" val="3365005365"/>
                    </a:ext>
                  </a:extLst>
                </a:gridCol>
                <a:gridCol w="329184">
                  <a:extLst>
                    <a:ext uri="{9D8B030D-6E8A-4147-A177-3AD203B41FA5}">
                      <a16:colId xmlns:a16="http://schemas.microsoft.com/office/drawing/2014/main" val="3630692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004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18:25:45</a:t>
                      </a:r>
                      <a:r>
                        <a:rPr kumimoji="0" lang="de-DE" sz="1000" b="0" i="0" u="none" strike="noStrike" kern="1200" cap="none" spc="0" normalizeH="0" baseline="0" noProof="0">
                          <a:ln>
                            <a:noFill/>
                          </a:ln>
                          <a:solidFill>
                            <a:prstClr val="black"/>
                          </a:solidFill>
                          <a:effectLst/>
                          <a:uLnTx/>
                          <a:uFillTx/>
                          <a:latin typeface="+mn-lt"/>
                          <a:ea typeface="+mn-ea"/>
                          <a:cs typeface="+mn-cs"/>
                        </a:rPr>
                        <a:t>
 Nach knapp 60 Stunden war es so weit. Tim hat es geschafft und sich aus unserem 80erJahre-Escape-Room befreit. Vielen Dank an alle Hörer*Innen, die ihn bei der Lösung seiner 80er-Rätsel so toll unterstützt haben. Ihr seid die besten 💪🙌 Die schönsten Momente des ganzen Wochenendes gibts noch einmal auf unserer Webseite www.rbb888.de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8925429"/>
                  </a:ext>
                </a:extLst>
              </a:tr>
            </a:tbl>
          </a:graphicData>
        </a:graphic>
      </p:graphicFrame>
      <p:sp>
        <p:nvSpPr>
          <p:cNvPr id="4" name="Text Placeholder 3">
            <a:extLst>
              <a:ext uri="{FF2B5EF4-FFF2-40B4-BE49-F238E27FC236}">
                <a16:creationId xmlns:a16="http://schemas.microsoft.com/office/drawing/2014/main" id="{12475074-828A-438C-BE4D-53E6B7B1F9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14066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FA84-2B70-4465-93CE-E4CF2D5E06C0}"/>
              </a:ext>
            </a:extLst>
          </p:cNvPr>
          <p:cNvSpPr>
            <a:spLocks noGrp="1"/>
          </p:cNvSpPr>
          <p:nvPr>
            <p:ph type="title"/>
          </p:nvPr>
        </p:nvSpPr>
        <p:spPr/>
        <p:txBody>
          <a:bodyPr/>
          <a:lstStyle/>
          <a:p>
            <a:r>
              <a:rPr lang="en-US"/>
              <a:t>Facebook Own Posts Table | rbb 88.8 - 18 of 19</a:t>
            </a:r>
          </a:p>
        </p:txBody>
      </p:sp>
      <p:graphicFrame>
        <p:nvGraphicFramePr>
          <p:cNvPr id="5" name="Table Placeholder 4">
            <a:extLst>
              <a:ext uri="{FF2B5EF4-FFF2-40B4-BE49-F238E27FC236}">
                <a16:creationId xmlns:a16="http://schemas.microsoft.com/office/drawing/2014/main" id="{E772F6B9-DC94-4A2A-888D-7E7DCB9DF4DE}"/>
              </a:ext>
            </a:extLst>
          </p:cNvPr>
          <p:cNvGraphicFramePr>
            <a:graphicFrameLocks noGrp="1"/>
          </p:cNvGraphicFramePr>
          <p:nvPr>
            <p:ph type="tbl" sz="quarter" idx="13"/>
            <p:extLst>
              <p:ext uri="{D42A27DB-BD31-4B8C-83A1-F6EECF244321}">
                <p14:modId xmlns:p14="http://schemas.microsoft.com/office/powerpoint/2010/main" val="632697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15403099"/>
                    </a:ext>
                  </a:extLst>
                </a:gridCol>
                <a:gridCol w="329184">
                  <a:extLst>
                    <a:ext uri="{9D8B030D-6E8A-4147-A177-3AD203B41FA5}">
                      <a16:colId xmlns:a16="http://schemas.microsoft.com/office/drawing/2014/main" val="285492897"/>
                    </a:ext>
                  </a:extLst>
                </a:gridCol>
                <a:gridCol w="329184">
                  <a:extLst>
                    <a:ext uri="{9D8B030D-6E8A-4147-A177-3AD203B41FA5}">
                      <a16:colId xmlns:a16="http://schemas.microsoft.com/office/drawing/2014/main" val="3694801813"/>
                    </a:ext>
                  </a:extLst>
                </a:gridCol>
                <a:gridCol w="329184">
                  <a:extLst>
                    <a:ext uri="{9D8B030D-6E8A-4147-A177-3AD203B41FA5}">
                      <a16:colId xmlns:a16="http://schemas.microsoft.com/office/drawing/2014/main" val="2397477600"/>
                    </a:ext>
                  </a:extLst>
                </a:gridCol>
                <a:gridCol w="329184">
                  <a:extLst>
                    <a:ext uri="{9D8B030D-6E8A-4147-A177-3AD203B41FA5}">
                      <a16:colId xmlns:a16="http://schemas.microsoft.com/office/drawing/2014/main" val="2901167133"/>
                    </a:ext>
                  </a:extLst>
                </a:gridCol>
                <a:gridCol w="329184">
                  <a:extLst>
                    <a:ext uri="{9D8B030D-6E8A-4147-A177-3AD203B41FA5}">
                      <a16:colId xmlns:a16="http://schemas.microsoft.com/office/drawing/2014/main" val="1168705343"/>
                    </a:ext>
                  </a:extLst>
                </a:gridCol>
                <a:gridCol w="329184">
                  <a:extLst>
                    <a:ext uri="{9D8B030D-6E8A-4147-A177-3AD203B41FA5}">
                      <a16:colId xmlns:a16="http://schemas.microsoft.com/office/drawing/2014/main" val="4160482196"/>
                    </a:ext>
                  </a:extLst>
                </a:gridCol>
                <a:gridCol w="329184">
                  <a:extLst>
                    <a:ext uri="{9D8B030D-6E8A-4147-A177-3AD203B41FA5}">
                      <a16:colId xmlns:a16="http://schemas.microsoft.com/office/drawing/2014/main" val="4292397867"/>
                    </a:ext>
                  </a:extLst>
                </a:gridCol>
                <a:gridCol w="329184">
                  <a:extLst>
                    <a:ext uri="{9D8B030D-6E8A-4147-A177-3AD203B41FA5}">
                      <a16:colId xmlns:a16="http://schemas.microsoft.com/office/drawing/2014/main" val="4210195376"/>
                    </a:ext>
                  </a:extLst>
                </a:gridCol>
                <a:gridCol w="329184">
                  <a:extLst>
                    <a:ext uri="{9D8B030D-6E8A-4147-A177-3AD203B41FA5}">
                      <a16:colId xmlns:a16="http://schemas.microsoft.com/office/drawing/2014/main" val="4240379506"/>
                    </a:ext>
                  </a:extLst>
                </a:gridCol>
                <a:gridCol w="329184">
                  <a:extLst>
                    <a:ext uri="{9D8B030D-6E8A-4147-A177-3AD203B41FA5}">
                      <a16:colId xmlns:a16="http://schemas.microsoft.com/office/drawing/2014/main" val="480056919"/>
                    </a:ext>
                  </a:extLst>
                </a:gridCol>
                <a:gridCol w="329184">
                  <a:extLst>
                    <a:ext uri="{9D8B030D-6E8A-4147-A177-3AD203B41FA5}">
                      <a16:colId xmlns:a16="http://schemas.microsoft.com/office/drawing/2014/main" val="2149416213"/>
                    </a:ext>
                  </a:extLst>
                </a:gridCol>
                <a:gridCol w="329184">
                  <a:extLst>
                    <a:ext uri="{9D8B030D-6E8A-4147-A177-3AD203B41FA5}">
                      <a16:colId xmlns:a16="http://schemas.microsoft.com/office/drawing/2014/main" val="1947939058"/>
                    </a:ext>
                  </a:extLst>
                </a:gridCol>
                <a:gridCol w="329184">
                  <a:extLst>
                    <a:ext uri="{9D8B030D-6E8A-4147-A177-3AD203B41FA5}">
                      <a16:colId xmlns:a16="http://schemas.microsoft.com/office/drawing/2014/main" val="2091521155"/>
                    </a:ext>
                  </a:extLst>
                </a:gridCol>
                <a:gridCol w="329184">
                  <a:extLst>
                    <a:ext uri="{9D8B030D-6E8A-4147-A177-3AD203B41FA5}">
                      <a16:colId xmlns:a16="http://schemas.microsoft.com/office/drawing/2014/main" val="3871755132"/>
                    </a:ext>
                  </a:extLst>
                </a:gridCol>
                <a:gridCol w="329184">
                  <a:extLst>
                    <a:ext uri="{9D8B030D-6E8A-4147-A177-3AD203B41FA5}">
                      <a16:colId xmlns:a16="http://schemas.microsoft.com/office/drawing/2014/main" val="2249421862"/>
                    </a:ext>
                  </a:extLst>
                </a:gridCol>
                <a:gridCol w="329184">
                  <a:extLst>
                    <a:ext uri="{9D8B030D-6E8A-4147-A177-3AD203B41FA5}">
                      <a16:colId xmlns:a16="http://schemas.microsoft.com/office/drawing/2014/main" val="2776083982"/>
                    </a:ext>
                  </a:extLst>
                </a:gridCol>
                <a:gridCol w="329184">
                  <a:extLst>
                    <a:ext uri="{9D8B030D-6E8A-4147-A177-3AD203B41FA5}">
                      <a16:colId xmlns:a16="http://schemas.microsoft.com/office/drawing/2014/main" val="3179615865"/>
                    </a:ext>
                  </a:extLst>
                </a:gridCol>
                <a:gridCol w="329184">
                  <a:extLst>
                    <a:ext uri="{9D8B030D-6E8A-4147-A177-3AD203B41FA5}">
                      <a16:colId xmlns:a16="http://schemas.microsoft.com/office/drawing/2014/main" val="448490120"/>
                    </a:ext>
                  </a:extLst>
                </a:gridCol>
                <a:gridCol w="329184">
                  <a:extLst>
                    <a:ext uri="{9D8B030D-6E8A-4147-A177-3AD203B41FA5}">
                      <a16:colId xmlns:a16="http://schemas.microsoft.com/office/drawing/2014/main" val="1517356322"/>
                    </a:ext>
                  </a:extLst>
                </a:gridCol>
                <a:gridCol w="329184">
                  <a:extLst>
                    <a:ext uri="{9D8B030D-6E8A-4147-A177-3AD203B41FA5}">
                      <a16:colId xmlns:a16="http://schemas.microsoft.com/office/drawing/2014/main" val="1471779731"/>
                    </a:ext>
                  </a:extLst>
                </a:gridCol>
                <a:gridCol w="329184">
                  <a:extLst>
                    <a:ext uri="{9D8B030D-6E8A-4147-A177-3AD203B41FA5}">
                      <a16:colId xmlns:a16="http://schemas.microsoft.com/office/drawing/2014/main" val="2027094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05707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15:01:41</a:t>
                      </a:r>
                      <a:r>
                        <a:rPr kumimoji="0" lang="de-DE" sz="1000" b="0" i="0" u="none" strike="noStrike" kern="1200" cap="none" spc="0" normalizeH="0" baseline="0" noProof="0">
                          <a:ln>
                            <a:noFill/>
                          </a:ln>
                          <a:solidFill>
                            <a:prstClr val="black"/>
                          </a:solidFill>
                          <a:effectLst/>
                          <a:uLnTx/>
                          <a:uFillTx/>
                          <a:latin typeface="+mn-lt"/>
                          <a:ea typeface="+mn-ea"/>
                          <a:cs typeface="+mn-cs"/>
                        </a:rPr>
                        <a:t>
 Würdet Ihr der Umwelt zuliebe auf Kurzstreckenflüge verzichten?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590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11:11:54</a:t>
                      </a:r>
                      <a:r>
                        <a:rPr kumimoji="0" lang="de-DE" sz="1000" b="0" i="0" u="none" strike="noStrike" kern="1200" cap="none" spc="0" normalizeH="0" baseline="0" noProof="0">
                          <a:ln>
                            <a:noFill/>
                          </a:ln>
                          <a:solidFill>
                            <a:prstClr val="black"/>
                          </a:solidFill>
                          <a:effectLst/>
                          <a:uLnTx/>
                          <a:uFillTx/>
                          <a:latin typeface="+mn-lt"/>
                          <a:ea typeface="+mn-ea"/>
                          <a:cs typeface="+mn-cs"/>
                        </a:rPr>
                        <a:t>
 Was liebt ihr an eurem Schatz besonders?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578796"/>
                  </a:ext>
                </a:extLst>
              </a:tr>
            </a:tbl>
          </a:graphicData>
        </a:graphic>
      </p:graphicFrame>
      <p:sp>
        <p:nvSpPr>
          <p:cNvPr id="4" name="Text Placeholder 3">
            <a:extLst>
              <a:ext uri="{FF2B5EF4-FFF2-40B4-BE49-F238E27FC236}">
                <a16:creationId xmlns:a16="http://schemas.microsoft.com/office/drawing/2014/main" id="{6F4EA5AA-41E9-43E2-8FEC-A7CD11477C1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925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785A-57E2-4966-B6DD-966DDC827AC3}"/>
              </a:ext>
            </a:extLst>
          </p:cNvPr>
          <p:cNvSpPr>
            <a:spLocks noGrp="1"/>
          </p:cNvSpPr>
          <p:nvPr>
            <p:ph type="title"/>
          </p:nvPr>
        </p:nvSpPr>
        <p:spPr/>
        <p:txBody>
          <a:bodyPr/>
          <a:lstStyle/>
          <a:p>
            <a:r>
              <a:rPr lang="en-US"/>
              <a:t>Facebook Own Posts Table | rbb 88.8 - 19 of 19</a:t>
            </a:r>
          </a:p>
        </p:txBody>
      </p:sp>
      <p:graphicFrame>
        <p:nvGraphicFramePr>
          <p:cNvPr id="5" name="Table Placeholder 4">
            <a:extLst>
              <a:ext uri="{FF2B5EF4-FFF2-40B4-BE49-F238E27FC236}">
                <a16:creationId xmlns:a16="http://schemas.microsoft.com/office/drawing/2014/main" id="{89FD2CC5-83A9-4EFD-A7FE-1D214FB2E20A}"/>
              </a:ext>
            </a:extLst>
          </p:cNvPr>
          <p:cNvGraphicFramePr>
            <a:graphicFrameLocks noGrp="1"/>
          </p:cNvGraphicFramePr>
          <p:nvPr>
            <p:ph type="tbl" sz="quarter" idx="13"/>
            <p:extLst>
              <p:ext uri="{D42A27DB-BD31-4B8C-83A1-F6EECF244321}">
                <p14:modId xmlns:p14="http://schemas.microsoft.com/office/powerpoint/2010/main" val="301118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83826791"/>
                    </a:ext>
                  </a:extLst>
                </a:gridCol>
                <a:gridCol w="329184">
                  <a:extLst>
                    <a:ext uri="{9D8B030D-6E8A-4147-A177-3AD203B41FA5}">
                      <a16:colId xmlns:a16="http://schemas.microsoft.com/office/drawing/2014/main" val="2268454141"/>
                    </a:ext>
                  </a:extLst>
                </a:gridCol>
                <a:gridCol w="329184">
                  <a:extLst>
                    <a:ext uri="{9D8B030D-6E8A-4147-A177-3AD203B41FA5}">
                      <a16:colId xmlns:a16="http://schemas.microsoft.com/office/drawing/2014/main" val="1310861700"/>
                    </a:ext>
                  </a:extLst>
                </a:gridCol>
                <a:gridCol w="329184">
                  <a:extLst>
                    <a:ext uri="{9D8B030D-6E8A-4147-A177-3AD203B41FA5}">
                      <a16:colId xmlns:a16="http://schemas.microsoft.com/office/drawing/2014/main" val="4068064562"/>
                    </a:ext>
                  </a:extLst>
                </a:gridCol>
                <a:gridCol w="329184">
                  <a:extLst>
                    <a:ext uri="{9D8B030D-6E8A-4147-A177-3AD203B41FA5}">
                      <a16:colId xmlns:a16="http://schemas.microsoft.com/office/drawing/2014/main" val="3921985360"/>
                    </a:ext>
                  </a:extLst>
                </a:gridCol>
                <a:gridCol w="329184">
                  <a:extLst>
                    <a:ext uri="{9D8B030D-6E8A-4147-A177-3AD203B41FA5}">
                      <a16:colId xmlns:a16="http://schemas.microsoft.com/office/drawing/2014/main" val="1227795506"/>
                    </a:ext>
                  </a:extLst>
                </a:gridCol>
                <a:gridCol w="329184">
                  <a:extLst>
                    <a:ext uri="{9D8B030D-6E8A-4147-A177-3AD203B41FA5}">
                      <a16:colId xmlns:a16="http://schemas.microsoft.com/office/drawing/2014/main" val="2504723476"/>
                    </a:ext>
                  </a:extLst>
                </a:gridCol>
                <a:gridCol w="329184">
                  <a:extLst>
                    <a:ext uri="{9D8B030D-6E8A-4147-A177-3AD203B41FA5}">
                      <a16:colId xmlns:a16="http://schemas.microsoft.com/office/drawing/2014/main" val="3478721414"/>
                    </a:ext>
                  </a:extLst>
                </a:gridCol>
                <a:gridCol w="329184">
                  <a:extLst>
                    <a:ext uri="{9D8B030D-6E8A-4147-A177-3AD203B41FA5}">
                      <a16:colId xmlns:a16="http://schemas.microsoft.com/office/drawing/2014/main" val="3613420967"/>
                    </a:ext>
                  </a:extLst>
                </a:gridCol>
                <a:gridCol w="329184">
                  <a:extLst>
                    <a:ext uri="{9D8B030D-6E8A-4147-A177-3AD203B41FA5}">
                      <a16:colId xmlns:a16="http://schemas.microsoft.com/office/drawing/2014/main" val="2380240840"/>
                    </a:ext>
                  </a:extLst>
                </a:gridCol>
                <a:gridCol w="329184">
                  <a:extLst>
                    <a:ext uri="{9D8B030D-6E8A-4147-A177-3AD203B41FA5}">
                      <a16:colId xmlns:a16="http://schemas.microsoft.com/office/drawing/2014/main" val="2831170530"/>
                    </a:ext>
                  </a:extLst>
                </a:gridCol>
                <a:gridCol w="329184">
                  <a:extLst>
                    <a:ext uri="{9D8B030D-6E8A-4147-A177-3AD203B41FA5}">
                      <a16:colId xmlns:a16="http://schemas.microsoft.com/office/drawing/2014/main" val="2280628699"/>
                    </a:ext>
                  </a:extLst>
                </a:gridCol>
                <a:gridCol w="329184">
                  <a:extLst>
                    <a:ext uri="{9D8B030D-6E8A-4147-A177-3AD203B41FA5}">
                      <a16:colId xmlns:a16="http://schemas.microsoft.com/office/drawing/2014/main" val="730577720"/>
                    </a:ext>
                  </a:extLst>
                </a:gridCol>
                <a:gridCol w="329184">
                  <a:extLst>
                    <a:ext uri="{9D8B030D-6E8A-4147-A177-3AD203B41FA5}">
                      <a16:colId xmlns:a16="http://schemas.microsoft.com/office/drawing/2014/main" val="3563774046"/>
                    </a:ext>
                  </a:extLst>
                </a:gridCol>
                <a:gridCol w="329184">
                  <a:extLst>
                    <a:ext uri="{9D8B030D-6E8A-4147-A177-3AD203B41FA5}">
                      <a16:colId xmlns:a16="http://schemas.microsoft.com/office/drawing/2014/main" val="4250386043"/>
                    </a:ext>
                  </a:extLst>
                </a:gridCol>
                <a:gridCol w="329184">
                  <a:extLst>
                    <a:ext uri="{9D8B030D-6E8A-4147-A177-3AD203B41FA5}">
                      <a16:colId xmlns:a16="http://schemas.microsoft.com/office/drawing/2014/main" val="780805155"/>
                    </a:ext>
                  </a:extLst>
                </a:gridCol>
                <a:gridCol w="329184">
                  <a:extLst>
                    <a:ext uri="{9D8B030D-6E8A-4147-A177-3AD203B41FA5}">
                      <a16:colId xmlns:a16="http://schemas.microsoft.com/office/drawing/2014/main" val="1946904198"/>
                    </a:ext>
                  </a:extLst>
                </a:gridCol>
                <a:gridCol w="329184">
                  <a:extLst>
                    <a:ext uri="{9D8B030D-6E8A-4147-A177-3AD203B41FA5}">
                      <a16:colId xmlns:a16="http://schemas.microsoft.com/office/drawing/2014/main" val="2667578372"/>
                    </a:ext>
                  </a:extLst>
                </a:gridCol>
                <a:gridCol w="329184">
                  <a:extLst>
                    <a:ext uri="{9D8B030D-6E8A-4147-A177-3AD203B41FA5}">
                      <a16:colId xmlns:a16="http://schemas.microsoft.com/office/drawing/2014/main" val="3621232852"/>
                    </a:ext>
                  </a:extLst>
                </a:gridCol>
                <a:gridCol w="329184">
                  <a:extLst>
                    <a:ext uri="{9D8B030D-6E8A-4147-A177-3AD203B41FA5}">
                      <a16:colId xmlns:a16="http://schemas.microsoft.com/office/drawing/2014/main" val="554051248"/>
                    </a:ext>
                  </a:extLst>
                </a:gridCol>
                <a:gridCol w="329184">
                  <a:extLst>
                    <a:ext uri="{9D8B030D-6E8A-4147-A177-3AD203B41FA5}">
                      <a16:colId xmlns:a16="http://schemas.microsoft.com/office/drawing/2014/main" val="1270820520"/>
                    </a:ext>
                  </a:extLst>
                </a:gridCol>
                <a:gridCol w="329184">
                  <a:extLst>
                    <a:ext uri="{9D8B030D-6E8A-4147-A177-3AD203B41FA5}">
                      <a16:colId xmlns:a16="http://schemas.microsoft.com/office/drawing/2014/main" val="247983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999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88.8 - 2021-05-23 17:44:12</a:t>
                      </a:r>
                      <a:r>
                        <a:rPr kumimoji="0" lang="de-DE" sz="1000" b="0" i="0" u="none" strike="noStrike" kern="1200" cap="none" spc="0" normalizeH="0" baseline="0" noProof="0">
                          <a:ln>
                            <a:noFill/>
                          </a:ln>
                          <a:solidFill>
                            <a:prstClr val="black"/>
                          </a:solidFill>
                          <a:effectLst/>
                          <a:uLnTx/>
                          <a:uFillTx/>
                          <a:latin typeface="+mn-lt"/>
                          <a:ea typeface="+mn-ea"/>
                          <a:cs typeface="+mn-cs"/>
                        </a:rPr>
                        <a:t>
 Verfolgt ihr unser großes Radio-Event "Gefangen in den 80ern" auch im Video-Live-Stream auf www.rbb888.de oder live im Radio? Hier gibts Einblicke in den 80er Escpae Room von "Kamerakind" Tim und seiner Selfie-Cam.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9755907"/>
                  </a:ext>
                </a:extLst>
              </a:tr>
            </a:tbl>
          </a:graphicData>
        </a:graphic>
      </p:graphicFrame>
      <p:sp>
        <p:nvSpPr>
          <p:cNvPr id="4" name="Text Placeholder 3">
            <a:extLst>
              <a:ext uri="{FF2B5EF4-FFF2-40B4-BE49-F238E27FC236}">
                <a16:creationId xmlns:a16="http://schemas.microsoft.com/office/drawing/2014/main" id="{3FD88808-06BF-441F-89F1-B0863178DC9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64806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B4753-851D-447D-A944-EF069339E851}"/>
              </a:ext>
            </a:extLst>
          </p:cNvPr>
          <p:cNvSpPr>
            <a:spLocks noGrp="1"/>
          </p:cNvSpPr>
          <p:nvPr>
            <p:ph type="title"/>
          </p:nvPr>
        </p:nvSpPr>
        <p:spPr/>
        <p:txBody>
          <a:bodyPr/>
          <a:lstStyle/>
          <a:p>
            <a:r>
              <a:rPr lang="en-US"/>
              <a:t>Facebook Own Videos Table | rbb 88.8 - 1 of 8</a:t>
            </a:r>
          </a:p>
        </p:txBody>
      </p:sp>
      <p:graphicFrame>
        <p:nvGraphicFramePr>
          <p:cNvPr id="5" name="Table Placeholder 4">
            <a:extLst>
              <a:ext uri="{FF2B5EF4-FFF2-40B4-BE49-F238E27FC236}">
                <a16:creationId xmlns:a16="http://schemas.microsoft.com/office/drawing/2014/main" id="{0170C18F-61A2-4B7E-9261-8C9F8ED10D79}"/>
              </a:ext>
            </a:extLst>
          </p:cNvPr>
          <p:cNvGraphicFramePr>
            <a:graphicFrameLocks noGrp="1"/>
          </p:cNvGraphicFramePr>
          <p:nvPr>
            <p:ph type="tbl" sz="quarter" idx="13"/>
            <p:extLst>
              <p:ext uri="{D42A27DB-BD31-4B8C-83A1-F6EECF244321}">
                <p14:modId xmlns:p14="http://schemas.microsoft.com/office/powerpoint/2010/main" val="370914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22854383"/>
                    </a:ext>
                  </a:extLst>
                </a:gridCol>
                <a:gridCol w="1152144">
                  <a:extLst>
                    <a:ext uri="{9D8B030D-6E8A-4147-A177-3AD203B41FA5}">
                      <a16:colId xmlns:a16="http://schemas.microsoft.com/office/drawing/2014/main" val="4026918642"/>
                    </a:ext>
                  </a:extLst>
                </a:gridCol>
                <a:gridCol w="246888">
                  <a:extLst>
                    <a:ext uri="{9D8B030D-6E8A-4147-A177-3AD203B41FA5}">
                      <a16:colId xmlns:a16="http://schemas.microsoft.com/office/drawing/2014/main" val="4055309485"/>
                    </a:ext>
                  </a:extLst>
                </a:gridCol>
                <a:gridCol w="411480">
                  <a:extLst>
                    <a:ext uri="{9D8B030D-6E8A-4147-A177-3AD203B41FA5}">
                      <a16:colId xmlns:a16="http://schemas.microsoft.com/office/drawing/2014/main" val="3333259094"/>
                    </a:ext>
                  </a:extLst>
                </a:gridCol>
                <a:gridCol w="411480">
                  <a:extLst>
                    <a:ext uri="{9D8B030D-6E8A-4147-A177-3AD203B41FA5}">
                      <a16:colId xmlns:a16="http://schemas.microsoft.com/office/drawing/2014/main" val="2844440471"/>
                    </a:ext>
                  </a:extLst>
                </a:gridCol>
                <a:gridCol w="411480">
                  <a:extLst>
                    <a:ext uri="{9D8B030D-6E8A-4147-A177-3AD203B41FA5}">
                      <a16:colId xmlns:a16="http://schemas.microsoft.com/office/drawing/2014/main" val="2636298874"/>
                    </a:ext>
                  </a:extLst>
                </a:gridCol>
                <a:gridCol w="411480">
                  <a:extLst>
                    <a:ext uri="{9D8B030D-6E8A-4147-A177-3AD203B41FA5}">
                      <a16:colId xmlns:a16="http://schemas.microsoft.com/office/drawing/2014/main" val="4071261851"/>
                    </a:ext>
                  </a:extLst>
                </a:gridCol>
                <a:gridCol w="411480">
                  <a:extLst>
                    <a:ext uri="{9D8B030D-6E8A-4147-A177-3AD203B41FA5}">
                      <a16:colId xmlns:a16="http://schemas.microsoft.com/office/drawing/2014/main" val="3613363714"/>
                    </a:ext>
                  </a:extLst>
                </a:gridCol>
                <a:gridCol w="411480">
                  <a:extLst>
                    <a:ext uri="{9D8B030D-6E8A-4147-A177-3AD203B41FA5}">
                      <a16:colId xmlns:a16="http://schemas.microsoft.com/office/drawing/2014/main" val="834785774"/>
                    </a:ext>
                  </a:extLst>
                </a:gridCol>
                <a:gridCol w="411480">
                  <a:extLst>
                    <a:ext uri="{9D8B030D-6E8A-4147-A177-3AD203B41FA5}">
                      <a16:colId xmlns:a16="http://schemas.microsoft.com/office/drawing/2014/main" val="1520612141"/>
                    </a:ext>
                  </a:extLst>
                </a:gridCol>
                <a:gridCol w="411480">
                  <a:extLst>
                    <a:ext uri="{9D8B030D-6E8A-4147-A177-3AD203B41FA5}">
                      <a16:colId xmlns:a16="http://schemas.microsoft.com/office/drawing/2014/main" val="1883187621"/>
                    </a:ext>
                  </a:extLst>
                </a:gridCol>
                <a:gridCol w="411480">
                  <a:extLst>
                    <a:ext uri="{9D8B030D-6E8A-4147-A177-3AD203B41FA5}">
                      <a16:colId xmlns:a16="http://schemas.microsoft.com/office/drawing/2014/main" val="532741745"/>
                    </a:ext>
                  </a:extLst>
                </a:gridCol>
                <a:gridCol w="411480">
                  <a:extLst>
                    <a:ext uri="{9D8B030D-6E8A-4147-A177-3AD203B41FA5}">
                      <a16:colId xmlns:a16="http://schemas.microsoft.com/office/drawing/2014/main" val="1649239795"/>
                    </a:ext>
                  </a:extLst>
                </a:gridCol>
                <a:gridCol w="411480">
                  <a:extLst>
                    <a:ext uri="{9D8B030D-6E8A-4147-A177-3AD203B41FA5}">
                      <a16:colId xmlns:a16="http://schemas.microsoft.com/office/drawing/2014/main" val="67367440"/>
                    </a:ext>
                  </a:extLst>
                </a:gridCol>
                <a:gridCol w="411480">
                  <a:extLst>
                    <a:ext uri="{9D8B030D-6E8A-4147-A177-3AD203B41FA5}">
                      <a16:colId xmlns:a16="http://schemas.microsoft.com/office/drawing/2014/main" val="3782642452"/>
                    </a:ext>
                  </a:extLst>
                </a:gridCol>
                <a:gridCol w="411480">
                  <a:extLst>
                    <a:ext uri="{9D8B030D-6E8A-4147-A177-3AD203B41FA5}">
                      <a16:colId xmlns:a16="http://schemas.microsoft.com/office/drawing/2014/main" val="1008127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875205732"/>
                  </a:ext>
                </a:extLst>
              </a:tr>
            </a:tbl>
          </a:graphicData>
        </a:graphic>
      </p:graphicFrame>
      <p:sp>
        <p:nvSpPr>
          <p:cNvPr id="4" name="Text Placeholder 3">
            <a:extLst>
              <a:ext uri="{FF2B5EF4-FFF2-40B4-BE49-F238E27FC236}">
                <a16:creationId xmlns:a16="http://schemas.microsoft.com/office/drawing/2014/main" id="{0AB34F4A-3A1F-494E-AC94-FE3B5C9E385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48126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D7D19-F167-4502-BC8D-A6C03F8E57A2}"/>
              </a:ext>
            </a:extLst>
          </p:cNvPr>
          <p:cNvSpPr>
            <a:spLocks noGrp="1"/>
          </p:cNvSpPr>
          <p:nvPr>
            <p:ph type="title"/>
          </p:nvPr>
        </p:nvSpPr>
        <p:spPr/>
        <p:txBody>
          <a:bodyPr/>
          <a:lstStyle/>
          <a:p>
            <a:r>
              <a:rPr lang="en-US"/>
              <a:t>Facebook Own Videos Table | rbb 88.8 - 2 of 8</a:t>
            </a:r>
          </a:p>
        </p:txBody>
      </p:sp>
      <p:graphicFrame>
        <p:nvGraphicFramePr>
          <p:cNvPr id="5" name="Table Placeholder 4">
            <a:extLst>
              <a:ext uri="{FF2B5EF4-FFF2-40B4-BE49-F238E27FC236}">
                <a16:creationId xmlns:a16="http://schemas.microsoft.com/office/drawing/2014/main" id="{6687AC65-8E84-4175-8735-598891B9306B}"/>
              </a:ext>
            </a:extLst>
          </p:cNvPr>
          <p:cNvGraphicFramePr>
            <a:graphicFrameLocks noGrp="1"/>
          </p:cNvGraphicFramePr>
          <p:nvPr>
            <p:ph type="tbl" sz="quarter" idx="13"/>
            <p:extLst>
              <p:ext uri="{D42A27DB-BD31-4B8C-83A1-F6EECF244321}">
                <p14:modId xmlns:p14="http://schemas.microsoft.com/office/powerpoint/2010/main" val="205142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62428391"/>
                    </a:ext>
                  </a:extLst>
                </a:gridCol>
                <a:gridCol w="1152144">
                  <a:extLst>
                    <a:ext uri="{9D8B030D-6E8A-4147-A177-3AD203B41FA5}">
                      <a16:colId xmlns:a16="http://schemas.microsoft.com/office/drawing/2014/main" val="3488830161"/>
                    </a:ext>
                  </a:extLst>
                </a:gridCol>
                <a:gridCol w="246888">
                  <a:extLst>
                    <a:ext uri="{9D8B030D-6E8A-4147-A177-3AD203B41FA5}">
                      <a16:colId xmlns:a16="http://schemas.microsoft.com/office/drawing/2014/main" val="3228824008"/>
                    </a:ext>
                  </a:extLst>
                </a:gridCol>
                <a:gridCol w="411480">
                  <a:extLst>
                    <a:ext uri="{9D8B030D-6E8A-4147-A177-3AD203B41FA5}">
                      <a16:colId xmlns:a16="http://schemas.microsoft.com/office/drawing/2014/main" val="47714595"/>
                    </a:ext>
                  </a:extLst>
                </a:gridCol>
                <a:gridCol w="411480">
                  <a:extLst>
                    <a:ext uri="{9D8B030D-6E8A-4147-A177-3AD203B41FA5}">
                      <a16:colId xmlns:a16="http://schemas.microsoft.com/office/drawing/2014/main" val="2775530852"/>
                    </a:ext>
                  </a:extLst>
                </a:gridCol>
                <a:gridCol w="411480">
                  <a:extLst>
                    <a:ext uri="{9D8B030D-6E8A-4147-A177-3AD203B41FA5}">
                      <a16:colId xmlns:a16="http://schemas.microsoft.com/office/drawing/2014/main" val="1122713448"/>
                    </a:ext>
                  </a:extLst>
                </a:gridCol>
                <a:gridCol w="411480">
                  <a:extLst>
                    <a:ext uri="{9D8B030D-6E8A-4147-A177-3AD203B41FA5}">
                      <a16:colId xmlns:a16="http://schemas.microsoft.com/office/drawing/2014/main" val="35296550"/>
                    </a:ext>
                  </a:extLst>
                </a:gridCol>
                <a:gridCol w="411480">
                  <a:extLst>
                    <a:ext uri="{9D8B030D-6E8A-4147-A177-3AD203B41FA5}">
                      <a16:colId xmlns:a16="http://schemas.microsoft.com/office/drawing/2014/main" val="1292532053"/>
                    </a:ext>
                  </a:extLst>
                </a:gridCol>
                <a:gridCol w="411480">
                  <a:extLst>
                    <a:ext uri="{9D8B030D-6E8A-4147-A177-3AD203B41FA5}">
                      <a16:colId xmlns:a16="http://schemas.microsoft.com/office/drawing/2014/main" val="678054665"/>
                    </a:ext>
                  </a:extLst>
                </a:gridCol>
                <a:gridCol w="411480">
                  <a:extLst>
                    <a:ext uri="{9D8B030D-6E8A-4147-A177-3AD203B41FA5}">
                      <a16:colId xmlns:a16="http://schemas.microsoft.com/office/drawing/2014/main" val="3999753146"/>
                    </a:ext>
                  </a:extLst>
                </a:gridCol>
                <a:gridCol w="411480">
                  <a:extLst>
                    <a:ext uri="{9D8B030D-6E8A-4147-A177-3AD203B41FA5}">
                      <a16:colId xmlns:a16="http://schemas.microsoft.com/office/drawing/2014/main" val="2059349795"/>
                    </a:ext>
                  </a:extLst>
                </a:gridCol>
                <a:gridCol w="411480">
                  <a:extLst>
                    <a:ext uri="{9D8B030D-6E8A-4147-A177-3AD203B41FA5}">
                      <a16:colId xmlns:a16="http://schemas.microsoft.com/office/drawing/2014/main" val="3781390237"/>
                    </a:ext>
                  </a:extLst>
                </a:gridCol>
                <a:gridCol w="411480">
                  <a:extLst>
                    <a:ext uri="{9D8B030D-6E8A-4147-A177-3AD203B41FA5}">
                      <a16:colId xmlns:a16="http://schemas.microsoft.com/office/drawing/2014/main" val="2662357631"/>
                    </a:ext>
                  </a:extLst>
                </a:gridCol>
                <a:gridCol w="411480">
                  <a:extLst>
                    <a:ext uri="{9D8B030D-6E8A-4147-A177-3AD203B41FA5}">
                      <a16:colId xmlns:a16="http://schemas.microsoft.com/office/drawing/2014/main" val="2743321053"/>
                    </a:ext>
                  </a:extLst>
                </a:gridCol>
                <a:gridCol w="411480">
                  <a:extLst>
                    <a:ext uri="{9D8B030D-6E8A-4147-A177-3AD203B41FA5}">
                      <a16:colId xmlns:a16="http://schemas.microsoft.com/office/drawing/2014/main" val="382818556"/>
                    </a:ext>
                  </a:extLst>
                </a:gridCol>
                <a:gridCol w="411480">
                  <a:extLst>
                    <a:ext uri="{9D8B030D-6E8A-4147-A177-3AD203B41FA5}">
                      <a16:colId xmlns:a16="http://schemas.microsoft.com/office/drawing/2014/main" val="406894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42149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18:22:46</a:t>
                      </a:r>
                      <a:r>
                        <a:rPr kumimoji="0" lang="de-DE" sz="1000" b="0" i="0" u="none" strike="noStrike" kern="1200" cap="none" spc="0" normalizeH="0" baseline="0" noProof="0">
                          <a:ln>
                            <a:noFill/>
                          </a:ln>
                          <a:solidFill>
                            <a:prstClr val="black"/>
                          </a:solidFill>
                          <a:effectLst/>
                          <a:uLnTx/>
                          <a:uFillTx/>
                          <a:latin typeface="+mn-lt"/>
                          <a:ea typeface="+mn-ea"/>
                          <a:cs typeface="+mn-cs"/>
                        </a:rPr>
                        <a:t>
 Nach knapp 60 Stunden war es so weit. Tim hat es geschafft und sich aus unserem 80erJahre-Escape-Room befreit. Vielen Dank an alle Hörer*Innen, die ihn bei der Lösung seiner 80er-Rätsel so toll unterstützt haben. Ihr seid die besten 💪🙌 Die schönsten Momente des ganzen Wochenendes gibts noch einmal auf unserer Webseite www.rbb888.de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170502139_284047966717129_2014380563531297575_n.jpg?_nc_cat=101&amp;ccb=1-3&amp;_nc_sid=08861d&amp;_nc_ohc=pv5Z7hUePFUAX_QM0C-&amp;_nc_ht=scontent-iad3-2.xx&amp;tp=6&amp;oh=08d326633597860d038e45192d02cc50&amp;oe=60D5E8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14:14:58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6110904"/>
                  </a:ext>
                </a:extLst>
              </a:tr>
            </a:tbl>
          </a:graphicData>
        </a:graphic>
      </p:graphicFrame>
      <p:sp>
        <p:nvSpPr>
          <p:cNvPr id="4" name="Text Placeholder 3">
            <a:extLst>
              <a:ext uri="{FF2B5EF4-FFF2-40B4-BE49-F238E27FC236}">
                <a16:creationId xmlns:a16="http://schemas.microsoft.com/office/drawing/2014/main" id="{9C05A489-4142-41CF-9BCF-2A2C49EE764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58552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649C0-571E-4843-9F99-8D7B8C6C0143}"/>
              </a:ext>
            </a:extLst>
          </p:cNvPr>
          <p:cNvSpPr>
            <a:spLocks noGrp="1"/>
          </p:cNvSpPr>
          <p:nvPr>
            <p:ph type="title"/>
          </p:nvPr>
        </p:nvSpPr>
        <p:spPr/>
        <p:txBody>
          <a:bodyPr/>
          <a:lstStyle/>
          <a:p>
            <a:r>
              <a:rPr lang="en-US"/>
              <a:t>Facebook Own Videos Table | rbb 88.8 - 3 of 8</a:t>
            </a:r>
          </a:p>
        </p:txBody>
      </p:sp>
      <p:graphicFrame>
        <p:nvGraphicFramePr>
          <p:cNvPr id="5" name="Table Placeholder 4">
            <a:extLst>
              <a:ext uri="{FF2B5EF4-FFF2-40B4-BE49-F238E27FC236}">
                <a16:creationId xmlns:a16="http://schemas.microsoft.com/office/drawing/2014/main" id="{09C70E88-9632-4AB8-86EA-D7523A69BA13}"/>
              </a:ext>
            </a:extLst>
          </p:cNvPr>
          <p:cNvGraphicFramePr>
            <a:graphicFrameLocks noGrp="1"/>
          </p:cNvGraphicFramePr>
          <p:nvPr>
            <p:ph type="tbl" sz="quarter" idx="13"/>
            <p:extLst>
              <p:ext uri="{D42A27DB-BD31-4B8C-83A1-F6EECF244321}">
                <p14:modId xmlns:p14="http://schemas.microsoft.com/office/powerpoint/2010/main" val="400961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99961401"/>
                    </a:ext>
                  </a:extLst>
                </a:gridCol>
                <a:gridCol w="1152144">
                  <a:extLst>
                    <a:ext uri="{9D8B030D-6E8A-4147-A177-3AD203B41FA5}">
                      <a16:colId xmlns:a16="http://schemas.microsoft.com/office/drawing/2014/main" val="3693541665"/>
                    </a:ext>
                  </a:extLst>
                </a:gridCol>
                <a:gridCol w="246888">
                  <a:extLst>
                    <a:ext uri="{9D8B030D-6E8A-4147-A177-3AD203B41FA5}">
                      <a16:colId xmlns:a16="http://schemas.microsoft.com/office/drawing/2014/main" val="2386329608"/>
                    </a:ext>
                  </a:extLst>
                </a:gridCol>
                <a:gridCol w="411480">
                  <a:extLst>
                    <a:ext uri="{9D8B030D-6E8A-4147-A177-3AD203B41FA5}">
                      <a16:colId xmlns:a16="http://schemas.microsoft.com/office/drawing/2014/main" val="2288408538"/>
                    </a:ext>
                  </a:extLst>
                </a:gridCol>
                <a:gridCol w="411480">
                  <a:extLst>
                    <a:ext uri="{9D8B030D-6E8A-4147-A177-3AD203B41FA5}">
                      <a16:colId xmlns:a16="http://schemas.microsoft.com/office/drawing/2014/main" val="2474274365"/>
                    </a:ext>
                  </a:extLst>
                </a:gridCol>
                <a:gridCol w="411480">
                  <a:extLst>
                    <a:ext uri="{9D8B030D-6E8A-4147-A177-3AD203B41FA5}">
                      <a16:colId xmlns:a16="http://schemas.microsoft.com/office/drawing/2014/main" val="3563812854"/>
                    </a:ext>
                  </a:extLst>
                </a:gridCol>
                <a:gridCol w="411480">
                  <a:extLst>
                    <a:ext uri="{9D8B030D-6E8A-4147-A177-3AD203B41FA5}">
                      <a16:colId xmlns:a16="http://schemas.microsoft.com/office/drawing/2014/main" val="766543864"/>
                    </a:ext>
                  </a:extLst>
                </a:gridCol>
                <a:gridCol w="411480">
                  <a:extLst>
                    <a:ext uri="{9D8B030D-6E8A-4147-A177-3AD203B41FA5}">
                      <a16:colId xmlns:a16="http://schemas.microsoft.com/office/drawing/2014/main" val="2344630900"/>
                    </a:ext>
                  </a:extLst>
                </a:gridCol>
                <a:gridCol w="411480">
                  <a:extLst>
                    <a:ext uri="{9D8B030D-6E8A-4147-A177-3AD203B41FA5}">
                      <a16:colId xmlns:a16="http://schemas.microsoft.com/office/drawing/2014/main" val="2474111795"/>
                    </a:ext>
                  </a:extLst>
                </a:gridCol>
                <a:gridCol w="411480">
                  <a:extLst>
                    <a:ext uri="{9D8B030D-6E8A-4147-A177-3AD203B41FA5}">
                      <a16:colId xmlns:a16="http://schemas.microsoft.com/office/drawing/2014/main" val="3558180487"/>
                    </a:ext>
                  </a:extLst>
                </a:gridCol>
                <a:gridCol w="411480">
                  <a:extLst>
                    <a:ext uri="{9D8B030D-6E8A-4147-A177-3AD203B41FA5}">
                      <a16:colId xmlns:a16="http://schemas.microsoft.com/office/drawing/2014/main" val="3109363375"/>
                    </a:ext>
                  </a:extLst>
                </a:gridCol>
                <a:gridCol w="411480">
                  <a:extLst>
                    <a:ext uri="{9D8B030D-6E8A-4147-A177-3AD203B41FA5}">
                      <a16:colId xmlns:a16="http://schemas.microsoft.com/office/drawing/2014/main" val="2768269603"/>
                    </a:ext>
                  </a:extLst>
                </a:gridCol>
                <a:gridCol w="411480">
                  <a:extLst>
                    <a:ext uri="{9D8B030D-6E8A-4147-A177-3AD203B41FA5}">
                      <a16:colId xmlns:a16="http://schemas.microsoft.com/office/drawing/2014/main" val="926744903"/>
                    </a:ext>
                  </a:extLst>
                </a:gridCol>
                <a:gridCol w="411480">
                  <a:extLst>
                    <a:ext uri="{9D8B030D-6E8A-4147-A177-3AD203B41FA5}">
                      <a16:colId xmlns:a16="http://schemas.microsoft.com/office/drawing/2014/main" val="2953646145"/>
                    </a:ext>
                  </a:extLst>
                </a:gridCol>
                <a:gridCol w="411480">
                  <a:extLst>
                    <a:ext uri="{9D8B030D-6E8A-4147-A177-3AD203B41FA5}">
                      <a16:colId xmlns:a16="http://schemas.microsoft.com/office/drawing/2014/main" val="3894490466"/>
                    </a:ext>
                  </a:extLst>
                </a:gridCol>
                <a:gridCol w="411480">
                  <a:extLst>
                    <a:ext uri="{9D8B030D-6E8A-4147-A177-3AD203B41FA5}">
                      <a16:colId xmlns:a16="http://schemas.microsoft.com/office/drawing/2014/main" val="61988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57838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88.8 - 2021-05-23 16:59:55</a:t>
                      </a:r>
                      <a:r>
                        <a:rPr kumimoji="0" lang="de-DE" sz="1000" b="0" i="0" u="none" strike="noStrike" kern="1200" cap="none" spc="0" normalizeH="0" baseline="0" noProof="0">
                          <a:ln>
                            <a:noFill/>
                          </a:ln>
                          <a:solidFill>
                            <a:prstClr val="black"/>
                          </a:solidFill>
                          <a:effectLst/>
                          <a:uLnTx/>
                          <a:uFillTx/>
                          <a:latin typeface="+mn-lt"/>
                          <a:ea typeface="+mn-ea"/>
                          <a:cs typeface="+mn-cs"/>
                        </a:rPr>
                        <a:t>
 Verfolgt ihr unser großes Radio-Event "Gefangen in den 80ern" auch im Video-Live-Stream auf www.rbb888.de oder live im Radio? Hier gibts Einblicke in den 80er Escpae Room von "Kamerakind" Tim und seiner Selfie-Cam.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169170688_1784890308348772_6767854223486531470_n.jpg?_nc_cat=108&amp;ccb=1-3&amp;_nc_sid=08861d&amp;_nc_ohc=7-QaCwQ_-pUAX-kM-eX&amp;_nc_ht=scontent-iad3-2.xx&amp;tp=6&amp;oh=fe818a3e62aac4f3fae77061c08b35a9&amp;oe=60CEF71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06/16/2021 20:17:53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00137935"/>
                  </a:ext>
                </a:extLst>
              </a:tr>
            </a:tbl>
          </a:graphicData>
        </a:graphic>
      </p:graphicFrame>
      <p:sp>
        <p:nvSpPr>
          <p:cNvPr id="4" name="Text Placeholder 3">
            <a:extLst>
              <a:ext uri="{FF2B5EF4-FFF2-40B4-BE49-F238E27FC236}">
                <a16:creationId xmlns:a16="http://schemas.microsoft.com/office/drawing/2014/main" id="{E690269E-4AE1-46DD-8992-0AA31FC1A20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19132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CD65-78D0-4F1A-9DA9-BD090EFB1D57}"/>
              </a:ext>
            </a:extLst>
          </p:cNvPr>
          <p:cNvSpPr>
            <a:spLocks noGrp="1"/>
          </p:cNvSpPr>
          <p:nvPr>
            <p:ph type="title"/>
          </p:nvPr>
        </p:nvSpPr>
        <p:spPr/>
        <p:txBody>
          <a:bodyPr/>
          <a:lstStyle/>
          <a:p>
            <a:r>
              <a:rPr lang="en-US"/>
              <a:t>Facebook Own Videos Table | rbb 88.8 - 4 of 8</a:t>
            </a:r>
          </a:p>
        </p:txBody>
      </p:sp>
      <p:graphicFrame>
        <p:nvGraphicFramePr>
          <p:cNvPr id="5" name="Table Placeholder 4">
            <a:extLst>
              <a:ext uri="{FF2B5EF4-FFF2-40B4-BE49-F238E27FC236}">
                <a16:creationId xmlns:a16="http://schemas.microsoft.com/office/drawing/2014/main" id="{D1A2B85C-3950-4719-A331-490BBEBC1E98}"/>
              </a:ext>
            </a:extLst>
          </p:cNvPr>
          <p:cNvGraphicFramePr>
            <a:graphicFrameLocks noGrp="1"/>
          </p:cNvGraphicFramePr>
          <p:nvPr>
            <p:ph type="tbl" sz="quarter" idx="13"/>
            <p:extLst>
              <p:ext uri="{D42A27DB-BD31-4B8C-83A1-F6EECF244321}">
                <p14:modId xmlns:p14="http://schemas.microsoft.com/office/powerpoint/2010/main" val="72987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1371635"/>
                    </a:ext>
                  </a:extLst>
                </a:gridCol>
                <a:gridCol w="1152144">
                  <a:extLst>
                    <a:ext uri="{9D8B030D-6E8A-4147-A177-3AD203B41FA5}">
                      <a16:colId xmlns:a16="http://schemas.microsoft.com/office/drawing/2014/main" val="2926232502"/>
                    </a:ext>
                  </a:extLst>
                </a:gridCol>
                <a:gridCol w="246888">
                  <a:extLst>
                    <a:ext uri="{9D8B030D-6E8A-4147-A177-3AD203B41FA5}">
                      <a16:colId xmlns:a16="http://schemas.microsoft.com/office/drawing/2014/main" val="1323980135"/>
                    </a:ext>
                  </a:extLst>
                </a:gridCol>
                <a:gridCol w="411480">
                  <a:extLst>
                    <a:ext uri="{9D8B030D-6E8A-4147-A177-3AD203B41FA5}">
                      <a16:colId xmlns:a16="http://schemas.microsoft.com/office/drawing/2014/main" val="286298987"/>
                    </a:ext>
                  </a:extLst>
                </a:gridCol>
                <a:gridCol w="411480">
                  <a:extLst>
                    <a:ext uri="{9D8B030D-6E8A-4147-A177-3AD203B41FA5}">
                      <a16:colId xmlns:a16="http://schemas.microsoft.com/office/drawing/2014/main" val="3091178491"/>
                    </a:ext>
                  </a:extLst>
                </a:gridCol>
                <a:gridCol w="411480">
                  <a:extLst>
                    <a:ext uri="{9D8B030D-6E8A-4147-A177-3AD203B41FA5}">
                      <a16:colId xmlns:a16="http://schemas.microsoft.com/office/drawing/2014/main" val="4021634281"/>
                    </a:ext>
                  </a:extLst>
                </a:gridCol>
                <a:gridCol w="411480">
                  <a:extLst>
                    <a:ext uri="{9D8B030D-6E8A-4147-A177-3AD203B41FA5}">
                      <a16:colId xmlns:a16="http://schemas.microsoft.com/office/drawing/2014/main" val="2570805469"/>
                    </a:ext>
                  </a:extLst>
                </a:gridCol>
                <a:gridCol w="411480">
                  <a:extLst>
                    <a:ext uri="{9D8B030D-6E8A-4147-A177-3AD203B41FA5}">
                      <a16:colId xmlns:a16="http://schemas.microsoft.com/office/drawing/2014/main" val="4133741356"/>
                    </a:ext>
                  </a:extLst>
                </a:gridCol>
                <a:gridCol w="411480">
                  <a:extLst>
                    <a:ext uri="{9D8B030D-6E8A-4147-A177-3AD203B41FA5}">
                      <a16:colId xmlns:a16="http://schemas.microsoft.com/office/drawing/2014/main" val="4046683903"/>
                    </a:ext>
                  </a:extLst>
                </a:gridCol>
                <a:gridCol w="411480">
                  <a:extLst>
                    <a:ext uri="{9D8B030D-6E8A-4147-A177-3AD203B41FA5}">
                      <a16:colId xmlns:a16="http://schemas.microsoft.com/office/drawing/2014/main" val="2490913798"/>
                    </a:ext>
                  </a:extLst>
                </a:gridCol>
                <a:gridCol w="411480">
                  <a:extLst>
                    <a:ext uri="{9D8B030D-6E8A-4147-A177-3AD203B41FA5}">
                      <a16:colId xmlns:a16="http://schemas.microsoft.com/office/drawing/2014/main" val="3963125197"/>
                    </a:ext>
                  </a:extLst>
                </a:gridCol>
                <a:gridCol w="411480">
                  <a:extLst>
                    <a:ext uri="{9D8B030D-6E8A-4147-A177-3AD203B41FA5}">
                      <a16:colId xmlns:a16="http://schemas.microsoft.com/office/drawing/2014/main" val="2554011655"/>
                    </a:ext>
                  </a:extLst>
                </a:gridCol>
                <a:gridCol w="411480">
                  <a:extLst>
                    <a:ext uri="{9D8B030D-6E8A-4147-A177-3AD203B41FA5}">
                      <a16:colId xmlns:a16="http://schemas.microsoft.com/office/drawing/2014/main" val="3300067230"/>
                    </a:ext>
                  </a:extLst>
                </a:gridCol>
                <a:gridCol w="411480">
                  <a:extLst>
                    <a:ext uri="{9D8B030D-6E8A-4147-A177-3AD203B41FA5}">
                      <a16:colId xmlns:a16="http://schemas.microsoft.com/office/drawing/2014/main" val="1914381066"/>
                    </a:ext>
                  </a:extLst>
                </a:gridCol>
                <a:gridCol w="411480">
                  <a:extLst>
                    <a:ext uri="{9D8B030D-6E8A-4147-A177-3AD203B41FA5}">
                      <a16:colId xmlns:a16="http://schemas.microsoft.com/office/drawing/2014/main" val="1645006412"/>
                    </a:ext>
                  </a:extLst>
                </a:gridCol>
                <a:gridCol w="411480">
                  <a:extLst>
                    <a:ext uri="{9D8B030D-6E8A-4147-A177-3AD203B41FA5}">
                      <a16:colId xmlns:a16="http://schemas.microsoft.com/office/drawing/2014/main" val="64263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33038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rbb 88.8 - 2021-05-22 13:25:21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182882053_5573892326017111_8927278353747272168_n.jpg?_nc_cat=108&amp;ccb=1-3&amp;_nc_sid=ed1892&amp;_nc_ohc=9CcsH6d67fkAX9IWc5s&amp;_nc_ht=scontent-iad3-2.xx&amp;tp=6&amp;oh=2d1d37511b18d1cc19bc7d73108e0878&amp;oe=60AEC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14:18:13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3766260"/>
                  </a:ext>
                </a:extLst>
              </a:tr>
            </a:tbl>
          </a:graphicData>
        </a:graphic>
      </p:graphicFrame>
      <p:sp>
        <p:nvSpPr>
          <p:cNvPr id="4" name="Text Placeholder 3">
            <a:extLst>
              <a:ext uri="{FF2B5EF4-FFF2-40B4-BE49-F238E27FC236}">
                <a16:creationId xmlns:a16="http://schemas.microsoft.com/office/drawing/2014/main" id="{A4D7A5E8-609E-4858-8430-1AC6B9BD1C8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07851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D430-16BF-414B-AFB1-29ACE84E59CB}"/>
              </a:ext>
            </a:extLst>
          </p:cNvPr>
          <p:cNvSpPr>
            <a:spLocks noGrp="1"/>
          </p:cNvSpPr>
          <p:nvPr>
            <p:ph type="title"/>
          </p:nvPr>
        </p:nvSpPr>
        <p:spPr/>
        <p:txBody>
          <a:bodyPr/>
          <a:lstStyle/>
          <a:p>
            <a:r>
              <a:rPr lang="en-US"/>
              <a:t>Facebook Own Videos Table | rbb 88.8 - 5 of 8</a:t>
            </a:r>
          </a:p>
        </p:txBody>
      </p:sp>
      <p:graphicFrame>
        <p:nvGraphicFramePr>
          <p:cNvPr id="5" name="Table Placeholder 4">
            <a:extLst>
              <a:ext uri="{FF2B5EF4-FFF2-40B4-BE49-F238E27FC236}">
                <a16:creationId xmlns:a16="http://schemas.microsoft.com/office/drawing/2014/main" id="{CB6CE8B5-4468-482F-B363-56A27825212D}"/>
              </a:ext>
            </a:extLst>
          </p:cNvPr>
          <p:cNvGraphicFramePr>
            <a:graphicFrameLocks noGrp="1"/>
          </p:cNvGraphicFramePr>
          <p:nvPr>
            <p:ph type="tbl" sz="quarter" idx="13"/>
            <p:extLst>
              <p:ext uri="{D42A27DB-BD31-4B8C-83A1-F6EECF244321}">
                <p14:modId xmlns:p14="http://schemas.microsoft.com/office/powerpoint/2010/main" val="336788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17839320"/>
                    </a:ext>
                  </a:extLst>
                </a:gridCol>
                <a:gridCol w="1152144">
                  <a:extLst>
                    <a:ext uri="{9D8B030D-6E8A-4147-A177-3AD203B41FA5}">
                      <a16:colId xmlns:a16="http://schemas.microsoft.com/office/drawing/2014/main" val="1093342742"/>
                    </a:ext>
                  </a:extLst>
                </a:gridCol>
                <a:gridCol w="246888">
                  <a:extLst>
                    <a:ext uri="{9D8B030D-6E8A-4147-A177-3AD203B41FA5}">
                      <a16:colId xmlns:a16="http://schemas.microsoft.com/office/drawing/2014/main" val="1695175878"/>
                    </a:ext>
                  </a:extLst>
                </a:gridCol>
                <a:gridCol w="411480">
                  <a:extLst>
                    <a:ext uri="{9D8B030D-6E8A-4147-A177-3AD203B41FA5}">
                      <a16:colId xmlns:a16="http://schemas.microsoft.com/office/drawing/2014/main" val="246825851"/>
                    </a:ext>
                  </a:extLst>
                </a:gridCol>
                <a:gridCol w="411480">
                  <a:extLst>
                    <a:ext uri="{9D8B030D-6E8A-4147-A177-3AD203B41FA5}">
                      <a16:colId xmlns:a16="http://schemas.microsoft.com/office/drawing/2014/main" val="50144892"/>
                    </a:ext>
                  </a:extLst>
                </a:gridCol>
                <a:gridCol w="411480">
                  <a:extLst>
                    <a:ext uri="{9D8B030D-6E8A-4147-A177-3AD203B41FA5}">
                      <a16:colId xmlns:a16="http://schemas.microsoft.com/office/drawing/2014/main" val="200313800"/>
                    </a:ext>
                  </a:extLst>
                </a:gridCol>
                <a:gridCol w="411480">
                  <a:extLst>
                    <a:ext uri="{9D8B030D-6E8A-4147-A177-3AD203B41FA5}">
                      <a16:colId xmlns:a16="http://schemas.microsoft.com/office/drawing/2014/main" val="4274044069"/>
                    </a:ext>
                  </a:extLst>
                </a:gridCol>
                <a:gridCol w="411480">
                  <a:extLst>
                    <a:ext uri="{9D8B030D-6E8A-4147-A177-3AD203B41FA5}">
                      <a16:colId xmlns:a16="http://schemas.microsoft.com/office/drawing/2014/main" val="4009221454"/>
                    </a:ext>
                  </a:extLst>
                </a:gridCol>
                <a:gridCol w="411480">
                  <a:extLst>
                    <a:ext uri="{9D8B030D-6E8A-4147-A177-3AD203B41FA5}">
                      <a16:colId xmlns:a16="http://schemas.microsoft.com/office/drawing/2014/main" val="1189504928"/>
                    </a:ext>
                  </a:extLst>
                </a:gridCol>
                <a:gridCol w="411480">
                  <a:extLst>
                    <a:ext uri="{9D8B030D-6E8A-4147-A177-3AD203B41FA5}">
                      <a16:colId xmlns:a16="http://schemas.microsoft.com/office/drawing/2014/main" val="3036523422"/>
                    </a:ext>
                  </a:extLst>
                </a:gridCol>
                <a:gridCol w="411480">
                  <a:extLst>
                    <a:ext uri="{9D8B030D-6E8A-4147-A177-3AD203B41FA5}">
                      <a16:colId xmlns:a16="http://schemas.microsoft.com/office/drawing/2014/main" val="1228193275"/>
                    </a:ext>
                  </a:extLst>
                </a:gridCol>
                <a:gridCol w="411480">
                  <a:extLst>
                    <a:ext uri="{9D8B030D-6E8A-4147-A177-3AD203B41FA5}">
                      <a16:colId xmlns:a16="http://schemas.microsoft.com/office/drawing/2014/main" val="3798441558"/>
                    </a:ext>
                  </a:extLst>
                </a:gridCol>
                <a:gridCol w="411480">
                  <a:extLst>
                    <a:ext uri="{9D8B030D-6E8A-4147-A177-3AD203B41FA5}">
                      <a16:colId xmlns:a16="http://schemas.microsoft.com/office/drawing/2014/main" val="1190221692"/>
                    </a:ext>
                  </a:extLst>
                </a:gridCol>
                <a:gridCol w="411480">
                  <a:extLst>
                    <a:ext uri="{9D8B030D-6E8A-4147-A177-3AD203B41FA5}">
                      <a16:colId xmlns:a16="http://schemas.microsoft.com/office/drawing/2014/main" val="2513591255"/>
                    </a:ext>
                  </a:extLst>
                </a:gridCol>
                <a:gridCol w="411480">
                  <a:extLst>
                    <a:ext uri="{9D8B030D-6E8A-4147-A177-3AD203B41FA5}">
                      <a16:colId xmlns:a16="http://schemas.microsoft.com/office/drawing/2014/main" val="1134847308"/>
                    </a:ext>
                  </a:extLst>
                </a:gridCol>
                <a:gridCol w="411480">
                  <a:extLst>
                    <a:ext uri="{9D8B030D-6E8A-4147-A177-3AD203B41FA5}">
                      <a16:colId xmlns:a16="http://schemas.microsoft.com/office/drawing/2014/main" val="270729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141736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88.8 - 2021-05-17 17:19:15</a:t>
                      </a:r>
                      <a:r>
                        <a:rPr kumimoji="0" lang="de-DE" sz="1000" b="0" i="0" u="none" strike="noStrike" kern="1200" cap="none" spc="0" normalizeH="0" baseline="0" noProof="0">
                          <a:ln>
                            <a:noFill/>
                          </a:ln>
                          <a:solidFill>
                            <a:prstClr val="black"/>
                          </a:solidFill>
                          <a:effectLst/>
                          <a:uLnTx/>
                          <a:uFillTx/>
                          <a:latin typeface="+mn-lt"/>
                          <a:ea typeface="+mn-ea"/>
                          <a:cs typeface="+mn-cs"/>
                        </a:rPr>
                        <a:t>
 Unser Moderator Tim Koschwitz ist über das Pfingstwochenende in den 80ern gefangen. Ihr könnt helfen, ihn aus dem Escape Room zu befreien. Ab Samstag 10 Uhr gehts los! Hier schon mal ein Vorgeschmack.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p168x128/167462143_2912385492383058_4056872783111368094_n.jpg?_nc_cat=110&amp;ccb=1-3&amp;_nc_sid=08861d&amp;_nc_ohc=XXJtDlcRTXEAX8fFh5K&amp;_nc_ht=scontent.fzty3-2.fna&amp;tp=6&amp;oh=5bdba8eb463da91ec5101b133842c56a&amp;oe=60D00147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06/17/2021 08:16:48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3385523"/>
                  </a:ext>
                </a:extLst>
              </a:tr>
            </a:tbl>
          </a:graphicData>
        </a:graphic>
      </p:graphicFrame>
      <p:sp>
        <p:nvSpPr>
          <p:cNvPr id="4" name="Text Placeholder 3">
            <a:extLst>
              <a:ext uri="{FF2B5EF4-FFF2-40B4-BE49-F238E27FC236}">
                <a16:creationId xmlns:a16="http://schemas.microsoft.com/office/drawing/2014/main" id="{8573D9CB-5E70-46DA-ACAB-F71ABE4543E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69639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D585-3BF4-425C-9BAF-ED9829D7158A}"/>
              </a:ext>
            </a:extLst>
          </p:cNvPr>
          <p:cNvSpPr>
            <a:spLocks noGrp="1"/>
          </p:cNvSpPr>
          <p:nvPr>
            <p:ph type="title"/>
          </p:nvPr>
        </p:nvSpPr>
        <p:spPr/>
        <p:txBody>
          <a:bodyPr/>
          <a:lstStyle/>
          <a:p>
            <a:r>
              <a:rPr lang="en-US"/>
              <a:t>Facebook Own Videos Table | rbb 88.8 - 6 of 8</a:t>
            </a:r>
          </a:p>
        </p:txBody>
      </p:sp>
      <p:graphicFrame>
        <p:nvGraphicFramePr>
          <p:cNvPr id="5" name="Table Placeholder 4">
            <a:extLst>
              <a:ext uri="{FF2B5EF4-FFF2-40B4-BE49-F238E27FC236}">
                <a16:creationId xmlns:a16="http://schemas.microsoft.com/office/drawing/2014/main" id="{A4E70D40-16BC-4AD5-92CD-0D7B36FA1A5B}"/>
              </a:ext>
            </a:extLst>
          </p:cNvPr>
          <p:cNvGraphicFramePr>
            <a:graphicFrameLocks noGrp="1"/>
          </p:cNvGraphicFramePr>
          <p:nvPr>
            <p:ph type="tbl" sz="quarter" idx="13"/>
            <p:extLst>
              <p:ext uri="{D42A27DB-BD31-4B8C-83A1-F6EECF244321}">
                <p14:modId xmlns:p14="http://schemas.microsoft.com/office/powerpoint/2010/main" val="346976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48769932"/>
                    </a:ext>
                  </a:extLst>
                </a:gridCol>
                <a:gridCol w="1152144">
                  <a:extLst>
                    <a:ext uri="{9D8B030D-6E8A-4147-A177-3AD203B41FA5}">
                      <a16:colId xmlns:a16="http://schemas.microsoft.com/office/drawing/2014/main" val="74307328"/>
                    </a:ext>
                  </a:extLst>
                </a:gridCol>
                <a:gridCol w="246888">
                  <a:extLst>
                    <a:ext uri="{9D8B030D-6E8A-4147-A177-3AD203B41FA5}">
                      <a16:colId xmlns:a16="http://schemas.microsoft.com/office/drawing/2014/main" val="1752158247"/>
                    </a:ext>
                  </a:extLst>
                </a:gridCol>
                <a:gridCol w="411480">
                  <a:extLst>
                    <a:ext uri="{9D8B030D-6E8A-4147-A177-3AD203B41FA5}">
                      <a16:colId xmlns:a16="http://schemas.microsoft.com/office/drawing/2014/main" val="1292626440"/>
                    </a:ext>
                  </a:extLst>
                </a:gridCol>
                <a:gridCol w="411480">
                  <a:extLst>
                    <a:ext uri="{9D8B030D-6E8A-4147-A177-3AD203B41FA5}">
                      <a16:colId xmlns:a16="http://schemas.microsoft.com/office/drawing/2014/main" val="1334011612"/>
                    </a:ext>
                  </a:extLst>
                </a:gridCol>
                <a:gridCol w="411480">
                  <a:extLst>
                    <a:ext uri="{9D8B030D-6E8A-4147-A177-3AD203B41FA5}">
                      <a16:colId xmlns:a16="http://schemas.microsoft.com/office/drawing/2014/main" val="2024763983"/>
                    </a:ext>
                  </a:extLst>
                </a:gridCol>
                <a:gridCol w="411480">
                  <a:extLst>
                    <a:ext uri="{9D8B030D-6E8A-4147-A177-3AD203B41FA5}">
                      <a16:colId xmlns:a16="http://schemas.microsoft.com/office/drawing/2014/main" val="3799213213"/>
                    </a:ext>
                  </a:extLst>
                </a:gridCol>
                <a:gridCol w="411480">
                  <a:extLst>
                    <a:ext uri="{9D8B030D-6E8A-4147-A177-3AD203B41FA5}">
                      <a16:colId xmlns:a16="http://schemas.microsoft.com/office/drawing/2014/main" val="1750548283"/>
                    </a:ext>
                  </a:extLst>
                </a:gridCol>
                <a:gridCol w="411480">
                  <a:extLst>
                    <a:ext uri="{9D8B030D-6E8A-4147-A177-3AD203B41FA5}">
                      <a16:colId xmlns:a16="http://schemas.microsoft.com/office/drawing/2014/main" val="1700525023"/>
                    </a:ext>
                  </a:extLst>
                </a:gridCol>
                <a:gridCol w="411480">
                  <a:extLst>
                    <a:ext uri="{9D8B030D-6E8A-4147-A177-3AD203B41FA5}">
                      <a16:colId xmlns:a16="http://schemas.microsoft.com/office/drawing/2014/main" val="1626795506"/>
                    </a:ext>
                  </a:extLst>
                </a:gridCol>
                <a:gridCol w="411480">
                  <a:extLst>
                    <a:ext uri="{9D8B030D-6E8A-4147-A177-3AD203B41FA5}">
                      <a16:colId xmlns:a16="http://schemas.microsoft.com/office/drawing/2014/main" val="3196604450"/>
                    </a:ext>
                  </a:extLst>
                </a:gridCol>
                <a:gridCol w="411480">
                  <a:extLst>
                    <a:ext uri="{9D8B030D-6E8A-4147-A177-3AD203B41FA5}">
                      <a16:colId xmlns:a16="http://schemas.microsoft.com/office/drawing/2014/main" val="1493215156"/>
                    </a:ext>
                  </a:extLst>
                </a:gridCol>
                <a:gridCol w="411480">
                  <a:extLst>
                    <a:ext uri="{9D8B030D-6E8A-4147-A177-3AD203B41FA5}">
                      <a16:colId xmlns:a16="http://schemas.microsoft.com/office/drawing/2014/main" val="3490747569"/>
                    </a:ext>
                  </a:extLst>
                </a:gridCol>
                <a:gridCol w="411480">
                  <a:extLst>
                    <a:ext uri="{9D8B030D-6E8A-4147-A177-3AD203B41FA5}">
                      <a16:colId xmlns:a16="http://schemas.microsoft.com/office/drawing/2014/main" val="3084731784"/>
                    </a:ext>
                  </a:extLst>
                </a:gridCol>
                <a:gridCol w="411480">
                  <a:extLst>
                    <a:ext uri="{9D8B030D-6E8A-4147-A177-3AD203B41FA5}">
                      <a16:colId xmlns:a16="http://schemas.microsoft.com/office/drawing/2014/main" val="1465826280"/>
                    </a:ext>
                  </a:extLst>
                </a:gridCol>
                <a:gridCol w="411480">
                  <a:extLst>
                    <a:ext uri="{9D8B030D-6E8A-4147-A177-3AD203B41FA5}">
                      <a16:colId xmlns:a16="http://schemas.microsoft.com/office/drawing/2014/main" val="1884370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260901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 88.8 - 2021-05-14 16:38:14</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Udo! Der Panikrocker wird heute 75 🎉🎂 Wir gratulieren! Ton einschalten 🎧 Udo Lindenberg Udo Lindenberg Fans - keine Panik!Udo Lindenberg ROCKLINER Udo Lindenberg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180978807_1939895969499560_8218180397706317319_n.jpg?_nc_cat=107&amp;ccb=1-3&amp;_nc_sid=08861d&amp;_nc_ohc=oAbiTvsSIXQAX8bSKE0&amp;_nc_ht=scontent-iad3-1.xx&amp;tp=6&amp;oh=d030e2bc32ff5586fe0ce784775507ce&amp;oe=60E018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02:15:46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376316"/>
                  </a:ext>
                </a:extLst>
              </a:tr>
            </a:tbl>
          </a:graphicData>
        </a:graphic>
      </p:graphicFrame>
      <p:sp>
        <p:nvSpPr>
          <p:cNvPr id="4" name="Text Placeholder 3">
            <a:extLst>
              <a:ext uri="{FF2B5EF4-FFF2-40B4-BE49-F238E27FC236}">
                <a16:creationId xmlns:a16="http://schemas.microsoft.com/office/drawing/2014/main" id="{53B91779-C971-4DC7-B0D0-0678EFE7C03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48712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06BD3-F904-47C0-924B-C7E9EF6B639F}"/>
              </a:ext>
            </a:extLst>
          </p:cNvPr>
          <p:cNvSpPr>
            <a:spLocks noGrp="1"/>
          </p:cNvSpPr>
          <p:nvPr>
            <p:ph type="title"/>
          </p:nvPr>
        </p:nvSpPr>
        <p:spPr/>
        <p:txBody>
          <a:bodyPr/>
          <a:lstStyle/>
          <a:p>
            <a:r>
              <a:rPr lang="en-US"/>
              <a:t>Facebook Own Videos Table | rbb 88.8 - 7 of 8</a:t>
            </a:r>
          </a:p>
        </p:txBody>
      </p:sp>
      <p:graphicFrame>
        <p:nvGraphicFramePr>
          <p:cNvPr id="5" name="Table Placeholder 4">
            <a:extLst>
              <a:ext uri="{FF2B5EF4-FFF2-40B4-BE49-F238E27FC236}">
                <a16:creationId xmlns:a16="http://schemas.microsoft.com/office/drawing/2014/main" id="{E6361631-2F1C-4BD3-B479-CEB7737A096D}"/>
              </a:ext>
            </a:extLst>
          </p:cNvPr>
          <p:cNvGraphicFramePr>
            <a:graphicFrameLocks noGrp="1"/>
          </p:cNvGraphicFramePr>
          <p:nvPr>
            <p:ph type="tbl" sz="quarter" idx="13"/>
            <p:extLst>
              <p:ext uri="{D42A27DB-BD31-4B8C-83A1-F6EECF244321}">
                <p14:modId xmlns:p14="http://schemas.microsoft.com/office/powerpoint/2010/main" val="455347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35608586"/>
                    </a:ext>
                  </a:extLst>
                </a:gridCol>
                <a:gridCol w="1152144">
                  <a:extLst>
                    <a:ext uri="{9D8B030D-6E8A-4147-A177-3AD203B41FA5}">
                      <a16:colId xmlns:a16="http://schemas.microsoft.com/office/drawing/2014/main" val="2245688574"/>
                    </a:ext>
                  </a:extLst>
                </a:gridCol>
                <a:gridCol w="246888">
                  <a:extLst>
                    <a:ext uri="{9D8B030D-6E8A-4147-A177-3AD203B41FA5}">
                      <a16:colId xmlns:a16="http://schemas.microsoft.com/office/drawing/2014/main" val="297907733"/>
                    </a:ext>
                  </a:extLst>
                </a:gridCol>
                <a:gridCol w="411480">
                  <a:extLst>
                    <a:ext uri="{9D8B030D-6E8A-4147-A177-3AD203B41FA5}">
                      <a16:colId xmlns:a16="http://schemas.microsoft.com/office/drawing/2014/main" val="734223703"/>
                    </a:ext>
                  </a:extLst>
                </a:gridCol>
                <a:gridCol w="411480">
                  <a:extLst>
                    <a:ext uri="{9D8B030D-6E8A-4147-A177-3AD203B41FA5}">
                      <a16:colId xmlns:a16="http://schemas.microsoft.com/office/drawing/2014/main" val="3100275013"/>
                    </a:ext>
                  </a:extLst>
                </a:gridCol>
                <a:gridCol w="411480">
                  <a:extLst>
                    <a:ext uri="{9D8B030D-6E8A-4147-A177-3AD203B41FA5}">
                      <a16:colId xmlns:a16="http://schemas.microsoft.com/office/drawing/2014/main" val="236199071"/>
                    </a:ext>
                  </a:extLst>
                </a:gridCol>
                <a:gridCol w="411480">
                  <a:extLst>
                    <a:ext uri="{9D8B030D-6E8A-4147-A177-3AD203B41FA5}">
                      <a16:colId xmlns:a16="http://schemas.microsoft.com/office/drawing/2014/main" val="2889898506"/>
                    </a:ext>
                  </a:extLst>
                </a:gridCol>
                <a:gridCol w="411480">
                  <a:extLst>
                    <a:ext uri="{9D8B030D-6E8A-4147-A177-3AD203B41FA5}">
                      <a16:colId xmlns:a16="http://schemas.microsoft.com/office/drawing/2014/main" val="1051674714"/>
                    </a:ext>
                  </a:extLst>
                </a:gridCol>
                <a:gridCol w="411480">
                  <a:extLst>
                    <a:ext uri="{9D8B030D-6E8A-4147-A177-3AD203B41FA5}">
                      <a16:colId xmlns:a16="http://schemas.microsoft.com/office/drawing/2014/main" val="3551288332"/>
                    </a:ext>
                  </a:extLst>
                </a:gridCol>
                <a:gridCol w="411480">
                  <a:extLst>
                    <a:ext uri="{9D8B030D-6E8A-4147-A177-3AD203B41FA5}">
                      <a16:colId xmlns:a16="http://schemas.microsoft.com/office/drawing/2014/main" val="2406698135"/>
                    </a:ext>
                  </a:extLst>
                </a:gridCol>
                <a:gridCol w="411480">
                  <a:extLst>
                    <a:ext uri="{9D8B030D-6E8A-4147-A177-3AD203B41FA5}">
                      <a16:colId xmlns:a16="http://schemas.microsoft.com/office/drawing/2014/main" val="3011115789"/>
                    </a:ext>
                  </a:extLst>
                </a:gridCol>
                <a:gridCol w="411480">
                  <a:extLst>
                    <a:ext uri="{9D8B030D-6E8A-4147-A177-3AD203B41FA5}">
                      <a16:colId xmlns:a16="http://schemas.microsoft.com/office/drawing/2014/main" val="2277830747"/>
                    </a:ext>
                  </a:extLst>
                </a:gridCol>
                <a:gridCol w="411480">
                  <a:extLst>
                    <a:ext uri="{9D8B030D-6E8A-4147-A177-3AD203B41FA5}">
                      <a16:colId xmlns:a16="http://schemas.microsoft.com/office/drawing/2014/main" val="423080808"/>
                    </a:ext>
                  </a:extLst>
                </a:gridCol>
                <a:gridCol w="411480">
                  <a:extLst>
                    <a:ext uri="{9D8B030D-6E8A-4147-A177-3AD203B41FA5}">
                      <a16:colId xmlns:a16="http://schemas.microsoft.com/office/drawing/2014/main" val="2547877549"/>
                    </a:ext>
                  </a:extLst>
                </a:gridCol>
                <a:gridCol w="411480">
                  <a:extLst>
                    <a:ext uri="{9D8B030D-6E8A-4147-A177-3AD203B41FA5}">
                      <a16:colId xmlns:a16="http://schemas.microsoft.com/office/drawing/2014/main" val="36574449"/>
                    </a:ext>
                  </a:extLst>
                </a:gridCol>
                <a:gridCol w="411480">
                  <a:extLst>
                    <a:ext uri="{9D8B030D-6E8A-4147-A177-3AD203B41FA5}">
                      <a16:colId xmlns:a16="http://schemas.microsoft.com/office/drawing/2014/main" val="317542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59168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88.8 - 2021-05-07 15:20:53</a:t>
                      </a:r>
                      <a:r>
                        <a:rPr kumimoji="0" lang="de-DE" sz="1000" b="0" i="0" u="none" strike="noStrike" kern="1200" cap="none" spc="0" normalizeH="0" baseline="0" noProof="0">
                          <a:ln>
                            <a:noFill/>
                          </a:ln>
                          <a:solidFill>
                            <a:prstClr val="black"/>
                          </a:solidFill>
                          <a:effectLst/>
                          <a:uLnTx/>
                          <a:uFillTx/>
                          <a:latin typeface="+mn-lt"/>
                          <a:ea typeface="+mn-ea"/>
                          <a:cs typeface="+mn-cs"/>
                        </a:rPr>
                        <a:t>
 Das war einmalig &lt;3 Erinnert Ihr euch noch, als Udo Lindenberg endlich mit uns und seinem "Sonderzug" nach Pankow fuhr? Heute abend um 22:45 Uhr zeigt das rbb Fernsehen noch einmal die besten Momente dieses ganz besondern Tages.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xx.fbcdn.net/v/t15.5256-10/p168x128/180132810_218022286435101_7438023368032530037_n.jpg?_nc_cat=106&amp;ccb=1-3&amp;_nc_sid=08861d&amp;_nc_ohc=U6AqpDBcrqEAX8EoKIc&amp;_nc_oc=AQnAhoS17sBDMvX2kcbHczxmLxNrQKAnIlwH7UyPqv4SWJH5TrCeBusPMZgf69uCais&amp;_nc_ht=scontent-yyz1-1.xx&amp;tp=6&amp;oh=a18d6a2107e5565e501368461ce3d34f&amp;oe=60DBF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02:14:26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9585996"/>
                  </a:ext>
                </a:extLst>
              </a:tr>
            </a:tbl>
          </a:graphicData>
        </a:graphic>
      </p:graphicFrame>
      <p:sp>
        <p:nvSpPr>
          <p:cNvPr id="4" name="Text Placeholder 3">
            <a:extLst>
              <a:ext uri="{FF2B5EF4-FFF2-40B4-BE49-F238E27FC236}">
                <a16:creationId xmlns:a16="http://schemas.microsoft.com/office/drawing/2014/main" id="{E37908D9-990B-4552-81DF-DDA542D484F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767658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1FB3-C20C-47E9-AD71-76508E70ABD5}"/>
              </a:ext>
            </a:extLst>
          </p:cNvPr>
          <p:cNvSpPr>
            <a:spLocks noGrp="1"/>
          </p:cNvSpPr>
          <p:nvPr>
            <p:ph type="title"/>
          </p:nvPr>
        </p:nvSpPr>
        <p:spPr/>
        <p:txBody>
          <a:bodyPr/>
          <a:lstStyle/>
          <a:p>
            <a:r>
              <a:rPr lang="en-US"/>
              <a:t>Facebook Own Videos Table | rbb 88.8 - 8 of 8</a:t>
            </a:r>
          </a:p>
        </p:txBody>
      </p:sp>
      <p:graphicFrame>
        <p:nvGraphicFramePr>
          <p:cNvPr id="5" name="Table Placeholder 4">
            <a:extLst>
              <a:ext uri="{FF2B5EF4-FFF2-40B4-BE49-F238E27FC236}">
                <a16:creationId xmlns:a16="http://schemas.microsoft.com/office/drawing/2014/main" id="{A16FE2AF-D1A1-4EAF-AC4E-ABA2123F85DB}"/>
              </a:ext>
            </a:extLst>
          </p:cNvPr>
          <p:cNvGraphicFramePr>
            <a:graphicFrameLocks noGrp="1"/>
          </p:cNvGraphicFramePr>
          <p:nvPr>
            <p:ph type="tbl" sz="quarter" idx="13"/>
            <p:extLst>
              <p:ext uri="{D42A27DB-BD31-4B8C-83A1-F6EECF244321}">
                <p14:modId xmlns:p14="http://schemas.microsoft.com/office/powerpoint/2010/main" val="96755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13163724"/>
                    </a:ext>
                  </a:extLst>
                </a:gridCol>
                <a:gridCol w="1152144">
                  <a:extLst>
                    <a:ext uri="{9D8B030D-6E8A-4147-A177-3AD203B41FA5}">
                      <a16:colId xmlns:a16="http://schemas.microsoft.com/office/drawing/2014/main" val="3828683068"/>
                    </a:ext>
                  </a:extLst>
                </a:gridCol>
                <a:gridCol w="246888">
                  <a:extLst>
                    <a:ext uri="{9D8B030D-6E8A-4147-A177-3AD203B41FA5}">
                      <a16:colId xmlns:a16="http://schemas.microsoft.com/office/drawing/2014/main" val="2524926831"/>
                    </a:ext>
                  </a:extLst>
                </a:gridCol>
                <a:gridCol w="411480">
                  <a:extLst>
                    <a:ext uri="{9D8B030D-6E8A-4147-A177-3AD203B41FA5}">
                      <a16:colId xmlns:a16="http://schemas.microsoft.com/office/drawing/2014/main" val="3354617959"/>
                    </a:ext>
                  </a:extLst>
                </a:gridCol>
                <a:gridCol w="411480">
                  <a:extLst>
                    <a:ext uri="{9D8B030D-6E8A-4147-A177-3AD203B41FA5}">
                      <a16:colId xmlns:a16="http://schemas.microsoft.com/office/drawing/2014/main" val="4180065587"/>
                    </a:ext>
                  </a:extLst>
                </a:gridCol>
                <a:gridCol w="411480">
                  <a:extLst>
                    <a:ext uri="{9D8B030D-6E8A-4147-A177-3AD203B41FA5}">
                      <a16:colId xmlns:a16="http://schemas.microsoft.com/office/drawing/2014/main" val="760597174"/>
                    </a:ext>
                  </a:extLst>
                </a:gridCol>
                <a:gridCol w="411480">
                  <a:extLst>
                    <a:ext uri="{9D8B030D-6E8A-4147-A177-3AD203B41FA5}">
                      <a16:colId xmlns:a16="http://schemas.microsoft.com/office/drawing/2014/main" val="4043982123"/>
                    </a:ext>
                  </a:extLst>
                </a:gridCol>
                <a:gridCol w="411480">
                  <a:extLst>
                    <a:ext uri="{9D8B030D-6E8A-4147-A177-3AD203B41FA5}">
                      <a16:colId xmlns:a16="http://schemas.microsoft.com/office/drawing/2014/main" val="3494150853"/>
                    </a:ext>
                  </a:extLst>
                </a:gridCol>
                <a:gridCol w="411480">
                  <a:extLst>
                    <a:ext uri="{9D8B030D-6E8A-4147-A177-3AD203B41FA5}">
                      <a16:colId xmlns:a16="http://schemas.microsoft.com/office/drawing/2014/main" val="1868481390"/>
                    </a:ext>
                  </a:extLst>
                </a:gridCol>
                <a:gridCol w="411480">
                  <a:extLst>
                    <a:ext uri="{9D8B030D-6E8A-4147-A177-3AD203B41FA5}">
                      <a16:colId xmlns:a16="http://schemas.microsoft.com/office/drawing/2014/main" val="1812254180"/>
                    </a:ext>
                  </a:extLst>
                </a:gridCol>
                <a:gridCol w="411480">
                  <a:extLst>
                    <a:ext uri="{9D8B030D-6E8A-4147-A177-3AD203B41FA5}">
                      <a16:colId xmlns:a16="http://schemas.microsoft.com/office/drawing/2014/main" val="473433605"/>
                    </a:ext>
                  </a:extLst>
                </a:gridCol>
                <a:gridCol w="411480">
                  <a:extLst>
                    <a:ext uri="{9D8B030D-6E8A-4147-A177-3AD203B41FA5}">
                      <a16:colId xmlns:a16="http://schemas.microsoft.com/office/drawing/2014/main" val="3647516689"/>
                    </a:ext>
                  </a:extLst>
                </a:gridCol>
                <a:gridCol w="411480">
                  <a:extLst>
                    <a:ext uri="{9D8B030D-6E8A-4147-A177-3AD203B41FA5}">
                      <a16:colId xmlns:a16="http://schemas.microsoft.com/office/drawing/2014/main" val="2089712938"/>
                    </a:ext>
                  </a:extLst>
                </a:gridCol>
                <a:gridCol w="411480">
                  <a:extLst>
                    <a:ext uri="{9D8B030D-6E8A-4147-A177-3AD203B41FA5}">
                      <a16:colId xmlns:a16="http://schemas.microsoft.com/office/drawing/2014/main" val="409235964"/>
                    </a:ext>
                  </a:extLst>
                </a:gridCol>
                <a:gridCol w="411480">
                  <a:extLst>
                    <a:ext uri="{9D8B030D-6E8A-4147-A177-3AD203B41FA5}">
                      <a16:colId xmlns:a16="http://schemas.microsoft.com/office/drawing/2014/main" val="1290427846"/>
                    </a:ext>
                  </a:extLst>
                </a:gridCol>
                <a:gridCol w="411480">
                  <a:extLst>
                    <a:ext uri="{9D8B030D-6E8A-4147-A177-3AD203B41FA5}">
                      <a16:colId xmlns:a16="http://schemas.microsoft.com/office/drawing/2014/main" val="1332836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extLst>
                  <a:ext uri="{0D108BD9-81ED-4DB2-BD59-A6C34878D82A}">
                    <a16:rowId xmlns:a16="http://schemas.microsoft.com/office/drawing/2014/main" val="319354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88.8 - 2021-05-03 10:20:02</a:t>
                      </a:r>
                      <a:r>
                        <a:rPr kumimoji="0" lang="de-DE" sz="1000" b="0" i="0" u="none" strike="noStrike" kern="1200" cap="none" spc="0" normalizeH="0" baseline="0" noProof="0">
                          <a:ln>
                            <a:noFill/>
                          </a:ln>
                          <a:solidFill>
                            <a:prstClr val="black"/>
                          </a:solidFill>
                          <a:effectLst/>
                          <a:uLnTx/>
                          <a:uFillTx/>
                          <a:latin typeface="+mn-lt"/>
                          <a:ea typeface="+mn-ea"/>
                          <a:cs typeface="+mn-cs"/>
                        </a:rPr>
                        <a:t>
 FRANK ZANDER startet einen Aufruf, um Hertha BSC im Abstiegsampf zu unterstützen. Ihr könnt bis zum 5.5. um 17h mitmachen und euer Support-Video an die WhatsApp Nummer: 01573 – 726 56 61 oder als Nachricht an seine Social Media Kanäle schicken. HAHOHE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176907893_2647711855521147_839502641544285488_n.jpg?_nc_cat=104&amp;ccb=1-3&amp;_nc_sid=08861d&amp;_nc_ohc=Y3liS-XCRPIAX9p_70h&amp;_nc_ht=scontent-iad3-1.xx&amp;tp=6&amp;oh=7110582fb181237c767f7401f821b6d6&amp;oe=60D2F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06/20/2021 02:14:14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40400179"/>
                  </a:ext>
                </a:extLst>
              </a:tr>
            </a:tbl>
          </a:graphicData>
        </a:graphic>
      </p:graphicFrame>
      <p:sp>
        <p:nvSpPr>
          <p:cNvPr id="4" name="Text Placeholder 3">
            <a:extLst>
              <a:ext uri="{FF2B5EF4-FFF2-40B4-BE49-F238E27FC236}">
                <a16:creationId xmlns:a16="http://schemas.microsoft.com/office/drawing/2014/main" id="{FE2D4D20-45FB-4897-A903-A7DE21BAD34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95710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1BDC3-2E31-426D-B510-3FBBB408C31C}"/>
              </a:ext>
            </a:extLst>
          </p:cNvPr>
          <p:cNvSpPr>
            <a:spLocks noGrp="1"/>
          </p:cNvSpPr>
          <p:nvPr>
            <p:ph type="title"/>
          </p:nvPr>
        </p:nvSpPr>
        <p:spPr/>
        <p:txBody>
          <a:bodyPr/>
          <a:lstStyle/>
          <a:p>
            <a:r>
              <a:rPr lang="en-US"/>
              <a:t>Facebook Own Posts Table | rbb 88.8 - 1 of 18</a:t>
            </a:r>
          </a:p>
        </p:txBody>
      </p:sp>
      <p:graphicFrame>
        <p:nvGraphicFramePr>
          <p:cNvPr id="5" name="Table Placeholder 4">
            <a:extLst>
              <a:ext uri="{FF2B5EF4-FFF2-40B4-BE49-F238E27FC236}">
                <a16:creationId xmlns:a16="http://schemas.microsoft.com/office/drawing/2014/main" id="{6C7FF938-53C7-4DBC-AFCA-B8347140EEA4}"/>
              </a:ext>
            </a:extLst>
          </p:cNvPr>
          <p:cNvGraphicFramePr>
            <a:graphicFrameLocks noGrp="1"/>
          </p:cNvGraphicFramePr>
          <p:nvPr>
            <p:ph type="tbl" sz="quarter" idx="13"/>
            <p:extLst>
              <p:ext uri="{D42A27DB-BD31-4B8C-83A1-F6EECF244321}">
                <p14:modId xmlns:p14="http://schemas.microsoft.com/office/powerpoint/2010/main" val="94552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95755592"/>
                    </a:ext>
                  </a:extLst>
                </a:gridCol>
                <a:gridCol w="493776">
                  <a:extLst>
                    <a:ext uri="{9D8B030D-6E8A-4147-A177-3AD203B41FA5}">
                      <a16:colId xmlns:a16="http://schemas.microsoft.com/office/drawing/2014/main" val="2349061982"/>
                    </a:ext>
                  </a:extLst>
                </a:gridCol>
                <a:gridCol w="329184">
                  <a:extLst>
                    <a:ext uri="{9D8B030D-6E8A-4147-A177-3AD203B41FA5}">
                      <a16:colId xmlns:a16="http://schemas.microsoft.com/office/drawing/2014/main" val="951692935"/>
                    </a:ext>
                  </a:extLst>
                </a:gridCol>
                <a:gridCol w="329184">
                  <a:extLst>
                    <a:ext uri="{9D8B030D-6E8A-4147-A177-3AD203B41FA5}">
                      <a16:colId xmlns:a16="http://schemas.microsoft.com/office/drawing/2014/main" val="766986213"/>
                    </a:ext>
                  </a:extLst>
                </a:gridCol>
                <a:gridCol w="329184">
                  <a:extLst>
                    <a:ext uri="{9D8B030D-6E8A-4147-A177-3AD203B41FA5}">
                      <a16:colId xmlns:a16="http://schemas.microsoft.com/office/drawing/2014/main" val="2706249300"/>
                    </a:ext>
                  </a:extLst>
                </a:gridCol>
                <a:gridCol w="329184">
                  <a:extLst>
                    <a:ext uri="{9D8B030D-6E8A-4147-A177-3AD203B41FA5}">
                      <a16:colId xmlns:a16="http://schemas.microsoft.com/office/drawing/2014/main" val="2553467143"/>
                    </a:ext>
                  </a:extLst>
                </a:gridCol>
                <a:gridCol w="329184">
                  <a:extLst>
                    <a:ext uri="{9D8B030D-6E8A-4147-A177-3AD203B41FA5}">
                      <a16:colId xmlns:a16="http://schemas.microsoft.com/office/drawing/2014/main" val="2488215431"/>
                    </a:ext>
                  </a:extLst>
                </a:gridCol>
                <a:gridCol w="329184">
                  <a:extLst>
                    <a:ext uri="{9D8B030D-6E8A-4147-A177-3AD203B41FA5}">
                      <a16:colId xmlns:a16="http://schemas.microsoft.com/office/drawing/2014/main" val="2475512939"/>
                    </a:ext>
                  </a:extLst>
                </a:gridCol>
                <a:gridCol w="329184">
                  <a:extLst>
                    <a:ext uri="{9D8B030D-6E8A-4147-A177-3AD203B41FA5}">
                      <a16:colId xmlns:a16="http://schemas.microsoft.com/office/drawing/2014/main" val="478326191"/>
                    </a:ext>
                  </a:extLst>
                </a:gridCol>
                <a:gridCol w="329184">
                  <a:extLst>
                    <a:ext uri="{9D8B030D-6E8A-4147-A177-3AD203B41FA5}">
                      <a16:colId xmlns:a16="http://schemas.microsoft.com/office/drawing/2014/main" val="2117208105"/>
                    </a:ext>
                  </a:extLst>
                </a:gridCol>
                <a:gridCol w="329184">
                  <a:extLst>
                    <a:ext uri="{9D8B030D-6E8A-4147-A177-3AD203B41FA5}">
                      <a16:colId xmlns:a16="http://schemas.microsoft.com/office/drawing/2014/main" val="1772199951"/>
                    </a:ext>
                  </a:extLst>
                </a:gridCol>
                <a:gridCol w="329184">
                  <a:extLst>
                    <a:ext uri="{9D8B030D-6E8A-4147-A177-3AD203B41FA5}">
                      <a16:colId xmlns:a16="http://schemas.microsoft.com/office/drawing/2014/main" val="2870475196"/>
                    </a:ext>
                  </a:extLst>
                </a:gridCol>
                <a:gridCol w="329184">
                  <a:extLst>
                    <a:ext uri="{9D8B030D-6E8A-4147-A177-3AD203B41FA5}">
                      <a16:colId xmlns:a16="http://schemas.microsoft.com/office/drawing/2014/main" val="1732342024"/>
                    </a:ext>
                  </a:extLst>
                </a:gridCol>
                <a:gridCol w="329184">
                  <a:extLst>
                    <a:ext uri="{9D8B030D-6E8A-4147-A177-3AD203B41FA5}">
                      <a16:colId xmlns:a16="http://schemas.microsoft.com/office/drawing/2014/main" val="3193254437"/>
                    </a:ext>
                  </a:extLst>
                </a:gridCol>
                <a:gridCol w="329184">
                  <a:extLst>
                    <a:ext uri="{9D8B030D-6E8A-4147-A177-3AD203B41FA5}">
                      <a16:colId xmlns:a16="http://schemas.microsoft.com/office/drawing/2014/main" val="110257899"/>
                    </a:ext>
                  </a:extLst>
                </a:gridCol>
                <a:gridCol w="329184">
                  <a:extLst>
                    <a:ext uri="{9D8B030D-6E8A-4147-A177-3AD203B41FA5}">
                      <a16:colId xmlns:a16="http://schemas.microsoft.com/office/drawing/2014/main" val="3480104159"/>
                    </a:ext>
                  </a:extLst>
                </a:gridCol>
                <a:gridCol w="329184">
                  <a:extLst>
                    <a:ext uri="{9D8B030D-6E8A-4147-A177-3AD203B41FA5}">
                      <a16:colId xmlns:a16="http://schemas.microsoft.com/office/drawing/2014/main" val="1464950778"/>
                    </a:ext>
                  </a:extLst>
                </a:gridCol>
                <a:gridCol w="329184">
                  <a:extLst>
                    <a:ext uri="{9D8B030D-6E8A-4147-A177-3AD203B41FA5}">
                      <a16:colId xmlns:a16="http://schemas.microsoft.com/office/drawing/2014/main" val="3317895928"/>
                    </a:ext>
                  </a:extLst>
                </a:gridCol>
                <a:gridCol w="329184">
                  <a:extLst>
                    <a:ext uri="{9D8B030D-6E8A-4147-A177-3AD203B41FA5}">
                      <a16:colId xmlns:a16="http://schemas.microsoft.com/office/drawing/2014/main" val="353927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8863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18:27:36</a:t>
                      </a:r>
                      <a:r>
                        <a:rPr kumimoji="0" lang="de-DE" sz="1000" b="0" i="0" u="none" strike="noStrike" kern="1200" cap="none" spc="0" normalizeH="0" baseline="0" noProof="0">
                          <a:ln>
                            <a:noFill/>
                          </a:ln>
                          <a:solidFill>
                            <a:prstClr val="black"/>
                          </a:solidFill>
                          <a:effectLst/>
                          <a:uLnTx/>
                          <a:uFillTx/>
                          <a:latin typeface="+mn-lt"/>
                          <a:ea typeface="+mn-ea"/>
                          <a:cs typeface="+mn-cs"/>
                        </a:rPr>
                        <a:t>
 In der ehemaligen DDR und anderen sozialistischen Ländern wurde der 1. Juni als Internationaler Kindertag eingeführt. Heute ist er überall auf der Welt angekommen.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4096459"/>
                  </a:ext>
                </a:extLst>
              </a:tr>
            </a:tbl>
          </a:graphicData>
        </a:graphic>
      </p:graphicFrame>
      <p:sp>
        <p:nvSpPr>
          <p:cNvPr id="4" name="Text Placeholder 3">
            <a:extLst>
              <a:ext uri="{FF2B5EF4-FFF2-40B4-BE49-F238E27FC236}">
                <a16:creationId xmlns:a16="http://schemas.microsoft.com/office/drawing/2014/main" id="{B49C67EB-2C2C-4E3C-B928-21BE38600DA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102552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C9B5-C0C9-428B-9CD3-03B1BA8B1798}"/>
              </a:ext>
            </a:extLst>
          </p:cNvPr>
          <p:cNvSpPr>
            <a:spLocks noGrp="1"/>
          </p:cNvSpPr>
          <p:nvPr>
            <p:ph type="title"/>
          </p:nvPr>
        </p:nvSpPr>
        <p:spPr/>
        <p:txBody>
          <a:bodyPr/>
          <a:lstStyle/>
          <a:p>
            <a:r>
              <a:rPr lang="en-US"/>
              <a:t>Facebook Own Posts Table | rbb 88.8 - 2 of 18</a:t>
            </a:r>
          </a:p>
        </p:txBody>
      </p:sp>
      <p:graphicFrame>
        <p:nvGraphicFramePr>
          <p:cNvPr id="5" name="Table Placeholder 4">
            <a:extLst>
              <a:ext uri="{FF2B5EF4-FFF2-40B4-BE49-F238E27FC236}">
                <a16:creationId xmlns:a16="http://schemas.microsoft.com/office/drawing/2014/main" id="{F00065B9-1732-4B47-998F-F444119A093E}"/>
              </a:ext>
            </a:extLst>
          </p:cNvPr>
          <p:cNvGraphicFramePr>
            <a:graphicFrameLocks noGrp="1"/>
          </p:cNvGraphicFramePr>
          <p:nvPr>
            <p:ph type="tbl" sz="quarter" idx="13"/>
            <p:extLst>
              <p:ext uri="{D42A27DB-BD31-4B8C-83A1-F6EECF244321}">
                <p14:modId xmlns:p14="http://schemas.microsoft.com/office/powerpoint/2010/main" val="122167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73300848"/>
                    </a:ext>
                  </a:extLst>
                </a:gridCol>
                <a:gridCol w="493776">
                  <a:extLst>
                    <a:ext uri="{9D8B030D-6E8A-4147-A177-3AD203B41FA5}">
                      <a16:colId xmlns:a16="http://schemas.microsoft.com/office/drawing/2014/main" val="2374775812"/>
                    </a:ext>
                  </a:extLst>
                </a:gridCol>
                <a:gridCol w="329184">
                  <a:extLst>
                    <a:ext uri="{9D8B030D-6E8A-4147-A177-3AD203B41FA5}">
                      <a16:colId xmlns:a16="http://schemas.microsoft.com/office/drawing/2014/main" val="4175518645"/>
                    </a:ext>
                  </a:extLst>
                </a:gridCol>
                <a:gridCol w="329184">
                  <a:extLst>
                    <a:ext uri="{9D8B030D-6E8A-4147-A177-3AD203B41FA5}">
                      <a16:colId xmlns:a16="http://schemas.microsoft.com/office/drawing/2014/main" val="362630714"/>
                    </a:ext>
                  </a:extLst>
                </a:gridCol>
                <a:gridCol w="329184">
                  <a:extLst>
                    <a:ext uri="{9D8B030D-6E8A-4147-A177-3AD203B41FA5}">
                      <a16:colId xmlns:a16="http://schemas.microsoft.com/office/drawing/2014/main" val="2265943762"/>
                    </a:ext>
                  </a:extLst>
                </a:gridCol>
                <a:gridCol w="329184">
                  <a:extLst>
                    <a:ext uri="{9D8B030D-6E8A-4147-A177-3AD203B41FA5}">
                      <a16:colId xmlns:a16="http://schemas.microsoft.com/office/drawing/2014/main" val="70191627"/>
                    </a:ext>
                  </a:extLst>
                </a:gridCol>
                <a:gridCol w="329184">
                  <a:extLst>
                    <a:ext uri="{9D8B030D-6E8A-4147-A177-3AD203B41FA5}">
                      <a16:colId xmlns:a16="http://schemas.microsoft.com/office/drawing/2014/main" val="2442122766"/>
                    </a:ext>
                  </a:extLst>
                </a:gridCol>
                <a:gridCol w="329184">
                  <a:extLst>
                    <a:ext uri="{9D8B030D-6E8A-4147-A177-3AD203B41FA5}">
                      <a16:colId xmlns:a16="http://schemas.microsoft.com/office/drawing/2014/main" val="2949440081"/>
                    </a:ext>
                  </a:extLst>
                </a:gridCol>
                <a:gridCol w="329184">
                  <a:extLst>
                    <a:ext uri="{9D8B030D-6E8A-4147-A177-3AD203B41FA5}">
                      <a16:colId xmlns:a16="http://schemas.microsoft.com/office/drawing/2014/main" val="928759533"/>
                    </a:ext>
                  </a:extLst>
                </a:gridCol>
                <a:gridCol w="329184">
                  <a:extLst>
                    <a:ext uri="{9D8B030D-6E8A-4147-A177-3AD203B41FA5}">
                      <a16:colId xmlns:a16="http://schemas.microsoft.com/office/drawing/2014/main" val="252293481"/>
                    </a:ext>
                  </a:extLst>
                </a:gridCol>
                <a:gridCol w="329184">
                  <a:extLst>
                    <a:ext uri="{9D8B030D-6E8A-4147-A177-3AD203B41FA5}">
                      <a16:colId xmlns:a16="http://schemas.microsoft.com/office/drawing/2014/main" val="1417611372"/>
                    </a:ext>
                  </a:extLst>
                </a:gridCol>
                <a:gridCol w="329184">
                  <a:extLst>
                    <a:ext uri="{9D8B030D-6E8A-4147-A177-3AD203B41FA5}">
                      <a16:colId xmlns:a16="http://schemas.microsoft.com/office/drawing/2014/main" val="3234101447"/>
                    </a:ext>
                  </a:extLst>
                </a:gridCol>
                <a:gridCol w="329184">
                  <a:extLst>
                    <a:ext uri="{9D8B030D-6E8A-4147-A177-3AD203B41FA5}">
                      <a16:colId xmlns:a16="http://schemas.microsoft.com/office/drawing/2014/main" val="3718643369"/>
                    </a:ext>
                  </a:extLst>
                </a:gridCol>
                <a:gridCol w="329184">
                  <a:extLst>
                    <a:ext uri="{9D8B030D-6E8A-4147-A177-3AD203B41FA5}">
                      <a16:colId xmlns:a16="http://schemas.microsoft.com/office/drawing/2014/main" val="3000902796"/>
                    </a:ext>
                  </a:extLst>
                </a:gridCol>
                <a:gridCol w="329184">
                  <a:extLst>
                    <a:ext uri="{9D8B030D-6E8A-4147-A177-3AD203B41FA5}">
                      <a16:colId xmlns:a16="http://schemas.microsoft.com/office/drawing/2014/main" val="2133224653"/>
                    </a:ext>
                  </a:extLst>
                </a:gridCol>
                <a:gridCol w="329184">
                  <a:extLst>
                    <a:ext uri="{9D8B030D-6E8A-4147-A177-3AD203B41FA5}">
                      <a16:colId xmlns:a16="http://schemas.microsoft.com/office/drawing/2014/main" val="2968920938"/>
                    </a:ext>
                  </a:extLst>
                </a:gridCol>
                <a:gridCol w="329184">
                  <a:extLst>
                    <a:ext uri="{9D8B030D-6E8A-4147-A177-3AD203B41FA5}">
                      <a16:colId xmlns:a16="http://schemas.microsoft.com/office/drawing/2014/main" val="2396386259"/>
                    </a:ext>
                  </a:extLst>
                </a:gridCol>
                <a:gridCol w="329184">
                  <a:extLst>
                    <a:ext uri="{9D8B030D-6E8A-4147-A177-3AD203B41FA5}">
                      <a16:colId xmlns:a16="http://schemas.microsoft.com/office/drawing/2014/main" val="229306535"/>
                    </a:ext>
                  </a:extLst>
                </a:gridCol>
                <a:gridCol w="329184">
                  <a:extLst>
                    <a:ext uri="{9D8B030D-6E8A-4147-A177-3AD203B41FA5}">
                      <a16:colId xmlns:a16="http://schemas.microsoft.com/office/drawing/2014/main" val="211054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248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14:01:39</a:t>
                      </a:r>
                      <a:r>
                        <a:rPr kumimoji="0" lang="de-DE" sz="1000" b="0" i="0" u="none" strike="noStrike" kern="1200" cap="none" spc="0" normalizeH="0" baseline="0" noProof="0">
                          <a:ln>
                            <a:noFill/>
                          </a:ln>
                          <a:solidFill>
                            <a:prstClr val="black"/>
                          </a:solidFill>
                          <a:effectLst/>
                          <a:uLnTx/>
                          <a:uFillTx/>
                          <a:latin typeface="+mn-lt"/>
                          <a:ea typeface="+mn-ea"/>
                          <a:cs typeface="+mn-cs"/>
                        </a:rPr>
                        <a:t>
 Da die Preise unaufhörlich steigen, wird der Traum von den eigenen vier Wänden für viele immer unrealistischer.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243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88.8 - 2021-05-31 08:54:26</a:t>
                      </a:r>
                      <a:r>
                        <a:rPr kumimoji="0" lang="de-DE" sz="1000" b="0" i="0" u="none" strike="noStrike" kern="1200" cap="none" spc="0" normalizeH="0" baseline="0" noProof="0">
                          <a:ln>
                            <a:noFill/>
                          </a:ln>
                          <a:solidFill>
                            <a:prstClr val="black"/>
                          </a:solidFill>
                          <a:effectLst/>
                          <a:uLnTx/>
                          <a:uFillTx/>
                          <a:latin typeface="+mn-lt"/>
                          <a:ea typeface="+mn-ea"/>
                          <a:cs typeface="+mn-cs"/>
                        </a:rPr>
                        <a:t>
 Mittlerweile findet man sie an fast jeder Ecke. Die Corona-Test-Stationen.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4379540"/>
                  </a:ext>
                </a:extLst>
              </a:tr>
            </a:tbl>
          </a:graphicData>
        </a:graphic>
      </p:graphicFrame>
      <p:sp>
        <p:nvSpPr>
          <p:cNvPr id="4" name="Text Placeholder 3">
            <a:extLst>
              <a:ext uri="{FF2B5EF4-FFF2-40B4-BE49-F238E27FC236}">
                <a16:creationId xmlns:a16="http://schemas.microsoft.com/office/drawing/2014/main" id="{D4CF7049-F92A-48EE-8297-8BD0E5D73F3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01086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AB1E6-1B80-453C-A9B8-07C950C03951}"/>
              </a:ext>
            </a:extLst>
          </p:cNvPr>
          <p:cNvSpPr>
            <a:spLocks noGrp="1"/>
          </p:cNvSpPr>
          <p:nvPr>
            <p:ph type="title"/>
          </p:nvPr>
        </p:nvSpPr>
        <p:spPr/>
        <p:txBody>
          <a:bodyPr/>
          <a:lstStyle/>
          <a:p>
            <a:r>
              <a:rPr lang="en-US"/>
              <a:t>Facebook Own Posts Table | rbb 88.8 - 3 of 18</a:t>
            </a:r>
          </a:p>
        </p:txBody>
      </p:sp>
      <p:graphicFrame>
        <p:nvGraphicFramePr>
          <p:cNvPr id="5" name="Table Placeholder 4">
            <a:extLst>
              <a:ext uri="{FF2B5EF4-FFF2-40B4-BE49-F238E27FC236}">
                <a16:creationId xmlns:a16="http://schemas.microsoft.com/office/drawing/2014/main" id="{7D64F891-CF6D-470F-B8DC-B8FD1B1E756D}"/>
              </a:ext>
            </a:extLst>
          </p:cNvPr>
          <p:cNvGraphicFramePr>
            <a:graphicFrameLocks noGrp="1"/>
          </p:cNvGraphicFramePr>
          <p:nvPr>
            <p:ph type="tbl" sz="quarter" idx="13"/>
            <p:extLst>
              <p:ext uri="{D42A27DB-BD31-4B8C-83A1-F6EECF244321}">
                <p14:modId xmlns:p14="http://schemas.microsoft.com/office/powerpoint/2010/main" val="361706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30872062"/>
                    </a:ext>
                  </a:extLst>
                </a:gridCol>
                <a:gridCol w="493776">
                  <a:extLst>
                    <a:ext uri="{9D8B030D-6E8A-4147-A177-3AD203B41FA5}">
                      <a16:colId xmlns:a16="http://schemas.microsoft.com/office/drawing/2014/main" val="1933148622"/>
                    </a:ext>
                  </a:extLst>
                </a:gridCol>
                <a:gridCol w="329184">
                  <a:extLst>
                    <a:ext uri="{9D8B030D-6E8A-4147-A177-3AD203B41FA5}">
                      <a16:colId xmlns:a16="http://schemas.microsoft.com/office/drawing/2014/main" val="5992727"/>
                    </a:ext>
                  </a:extLst>
                </a:gridCol>
                <a:gridCol w="329184">
                  <a:extLst>
                    <a:ext uri="{9D8B030D-6E8A-4147-A177-3AD203B41FA5}">
                      <a16:colId xmlns:a16="http://schemas.microsoft.com/office/drawing/2014/main" val="2148243098"/>
                    </a:ext>
                  </a:extLst>
                </a:gridCol>
                <a:gridCol w="329184">
                  <a:extLst>
                    <a:ext uri="{9D8B030D-6E8A-4147-A177-3AD203B41FA5}">
                      <a16:colId xmlns:a16="http://schemas.microsoft.com/office/drawing/2014/main" val="1512232235"/>
                    </a:ext>
                  </a:extLst>
                </a:gridCol>
                <a:gridCol w="329184">
                  <a:extLst>
                    <a:ext uri="{9D8B030D-6E8A-4147-A177-3AD203B41FA5}">
                      <a16:colId xmlns:a16="http://schemas.microsoft.com/office/drawing/2014/main" val="1735105316"/>
                    </a:ext>
                  </a:extLst>
                </a:gridCol>
                <a:gridCol w="329184">
                  <a:extLst>
                    <a:ext uri="{9D8B030D-6E8A-4147-A177-3AD203B41FA5}">
                      <a16:colId xmlns:a16="http://schemas.microsoft.com/office/drawing/2014/main" val="2144740220"/>
                    </a:ext>
                  </a:extLst>
                </a:gridCol>
                <a:gridCol w="329184">
                  <a:extLst>
                    <a:ext uri="{9D8B030D-6E8A-4147-A177-3AD203B41FA5}">
                      <a16:colId xmlns:a16="http://schemas.microsoft.com/office/drawing/2014/main" val="587670699"/>
                    </a:ext>
                  </a:extLst>
                </a:gridCol>
                <a:gridCol w="329184">
                  <a:extLst>
                    <a:ext uri="{9D8B030D-6E8A-4147-A177-3AD203B41FA5}">
                      <a16:colId xmlns:a16="http://schemas.microsoft.com/office/drawing/2014/main" val="2887152447"/>
                    </a:ext>
                  </a:extLst>
                </a:gridCol>
                <a:gridCol w="329184">
                  <a:extLst>
                    <a:ext uri="{9D8B030D-6E8A-4147-A177-3AD203B41FA5}">
                      <a16:colId xmlns:a16="http://schemas.microsoft.com/office/drawing/2014/main" val="2461327818"/>
                    </a:ext>
                  </a:extLst>
                </a:gridCol>
                <a:gridCol w="329184">
                  <a:extLst>
                    <a:ext uri="{9D8B030D-6E8A-4147-A177-3AD203B41FA5}">
                      <a16:colId xmlns:a16="http://schemas.microsoft.com/office/drawing/2014/main" val="3574056002"/>
                    </a:ext>
                  </a:extLst>
                </a:gridCol>
                <a:gridCol w="329184">
                  <a:extLst>
                    <a:ext uri="{9D8B030D-6E8A-4147-A177-3AD203B41FA5}">
                      <a16:colId xmlns:a16="http://schemas.microsoft.com/office/drawing/2014/main" val="2070625226"/>
                    </a:ext>
                  </a:extLst>
                </a:gridCol>
                <a:gridCol w="329184">
                  <a:extLst>
                    <a:ext uri="{9D8B030D-6E8A-4147-A177-3AD203B41FA5}">
                      <a16:colId xmlns:a16="http://schemas.microsoft.com/office/drawing/2014/main" val="2831804580"/>
                    </a:ext>
                  </a:extLst>
                </a:gridCol>
                <a:gridCol w="329184">
                  <a:extLst>
                    <a:ext uri="{9D8B030D-6E8A-4147-A177-3AD203B41FA5}">
                      <a16:colId xmlns:a16="http://schemas.microsoft.com/office/drawing/2014/main" val="3076338738"/>
                    </a:ext>
                  </a:extLst>
                </a:gridCol>
                <a:gridCol w="329184">
                  <a:extLst>
                    <a:ext uri="{9D8B030D-6E8A-4147-A177-3AD203B41FA5}">
                      <a16:colId xmlns:a16="http://schemas.microsoft.com/office/drawing/2014/main" val="520825368"/>
                    </a:ext>
                  </a:extLst>
                </a:gridCol>
                <a:gridCol w="329184">
                  <a:extLst>
                    <a:ext uri="{9D8B030D-6E8A-4147-A177-3AD203B41FA5}">
                      <a16:colId xmlns:a16="http://schemas.microsoft.com/office/drawing/2014/main" val="3581018237"/>
                    </a:ext>
                  </a:extLst>
                </a:gridCol>
                <a:gridCol w="329184">
                  <a:extLst>
                    <a:ext uri="{9D8B030D-6E8A-4147-A177-3AD203B41FA5}">
                      <a16:colId xmlns:a16="http://schemas.microsoft.com/office/drawing/2014/main" val="1575368103"/>
                    </a:ext>
                  </a:extLst>
                </a:gridCol>
                <a:gridCol w="329184">
                  <a:extLst>
                    <a:ext uri="{9D8B030D-6E8A-4147-A177-3AD203B41FA5}">
                      <a16:colId xmlns:a16="http://schemas.microsoft.com/office/drawing/2014/main" val="3447102764"/>
                    </a:ext>
                  </a:extLst>
                </a:gridCol>
                <a:gridCol w="329184">
                  <a:extLst>
                    <a:ext uri="{9D8B030D-6E8A-4147-A177-3AD203B41FA5}">
                      <a16:colId xmlns:a16="http://schemas.microsoft.com/office/drawing/2014/main" val="19687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123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88.8 - 2021-05-30 17:33:00</a:t>
                      </a:r>
                      <a:r>
                        <a:rPr kumimoji="0" lang="de-DE" sz="1000" b="0" i="0" u="none" strike="noStrike" kern="1200" cap="none" spc="0" normalizeH="0" baseline="0" noProof="0">
                          <a:ln>
                            <a:noFill/>
                          </a:ln>
                          <a:solidFill>
                            <a:prstClr val="black"/>
                          </a:solidFill>
                          <a:effectLst/>
                          <a:uLnTx/>
                          <a:uFillTx/>
                          <a:latin typeface="+mn-lt"/>
                          <a:ea typeface="+mn-ea"/>
                          <a:cs typeface="+mn-cs"/>
                        </a:rPr>
                        <a:t>
 Am Montag ist Weltnichtrauchertag. Von jetzt auf gleich, schrittweise oder einfach einen Ersatz zum Rauchen 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894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 88.8 - 2021-05-30 11:23:21</a:t>
                      </a:r>
                      <a:r>
                        <a:rPr kumimoji="0" lang="en-US" sz="1000" b="0" i="0" u="none" strike="noStrike" kern="1200" cap="none" spc="0" normalizeH="0" baseline="0" noProof="0">
                          <a:ln>
                            <a:noFill/>
                          </a:ln>
                          <a:solidFill>
                            <a:prstClr val="black"/>
                          </a:solidFill>
                          <a:effectLst/>
                          <a:uLnTx/>
                          <a:uFillTx/>
                          <a:latin typeface="+mn-lt"/>
                          <a:ea typeface="+mn-ea"/>
                          <a:cs typeface="+mn-cs"/>
                        </a:rPr>
                        <a:t>
 ❤️ Radio
😊 Kaffeemaschine
👍 Handy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96067189"/>
                  </a:ext>
                </a:extLst>
              </a:tr>
            </a:tbl>
          </a:graphicData>
        </a:graphic>
      </p:graphicFrame>
      <p:sp>
        <p:nvSpPr>
          <p:cNvPr id="4" name="Text Placeholder 3">
            <a:extLst>
              <a:ext uri="{FF2B5EF4-FFF2-40B4-BE49-F238E27FC236}">
                <a16:creationId xmlns:a16="http://schemas.microsoft.com/office/drawing/2014/main" id="{EEE0F75A-69EF-4CB1-974C-34205155472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504508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B0A8-3CEB-4419-934D-77825AED7021}"/>
              </a:ext>
            </a:extLst>
          </p:cNvPr>
          <p:cNvSpPr>
            <a:spLocks noGrp="1"/>
          </p:cNvSpPr>
          <p:nvPr>
            <p:ph type="title"/>
          </p:nvPr>
        </p:nvSpPr>
        <p:spPr/>
        <p:txBody>
          <a:bodyPr/>
          <a:lstStyle/>
          <a:p>
            <a:r>
              <a:rPr lang="en-US"/>
              <a:t>Facebook Own Posts Table | rbb 88.8 - 4 of 18</a:t>
            </a:r>
          </a:p>
        </p:txBody>
      </p:sp>
      <p:graphicFrame>
        <p:nvGraphicFramePr>
          <p:cNvPr id="5" name="Table Placeholder 4">
            <a:extLst>
              <a:ext uri="{FF2B5EF4-FFF2-40B4-BE49-F238E27FC236}">
                <a16:creationId xmlns:a16="http://schemas.microsoft.com/office/drawing/2014/main" id="{45E06E40-1F3F-4E85-BB8B-D2FE8F39D5C3}"/>
              </a:ext>
            </a:extLst>
          </p:cNvPr>
          <p:cNvGraphicFramePr>
            <a:graphicFrameLocks noGrp="1"/>
          </p:cNvGraphicFramePr>
          <p:nvPr>
            <p:ph type="tbl" sz="quarter" idx="13"/>
            <p:extLst>
              <p:ext uri="{D42A27DB-BD31-4B8C-83A1-F6EECF244321}">
                <p14:modId xmlns:p14="http://schemas.microsoft.com/office/powerpoint/2010/main" val="165818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48019228"/>
                    </a:ext>
                  </a:extLst>
                </a:gridCol>
                <a:gridCol w="493776">
                  <a:extLst>
                    <a:ext uri="{9D8B030D-6E8A-4147-A177-3AD203B41FA5}">
                      <a16:colId xmlns:a16="http://schemas.microsoft.com/office/drawing/2014/main" val="1804773301"/>
                    </a:ext>
                  </a:extLst>
                </a:gridCol>
                <a:gridCol w="329184">
                  <a:extLst>
                    <a:ext uri="{9D8B030D-6E8A-4147-A177-3AD203B41FA5}">
                      <a16:colId xmlns:a16="http://schemas.microsoft.com/office/drawing/2014/main" val="617365906"/>
                    </a:ext>
                  </a:extLst>
                </a:gridCol>
                <a:gridCol w="329184">
                  <a:extLst>
                    <a:ext uri="{9D8B030D-6E8A-4147-A177-3AD203B41FA5}">
                      <a16:colId xmlns:a16="http://schemas.microsoft.com/office/drawing/2014/main" val="319471961"/>
                    </a:ext>
                  </a:extLst>
                </a:gridCol>
                <a:gridCol w="329184">
                  <a:extLst>
                    <a:ext uri="{9D8B030D-6E8A-4147-A177-3AD203B41FA5}">
                      <a16:colId xmlns:a16="http://schemas.microsoft.com/office/drawing/2014/main" val="4192286729"/>
                    </a:ext>
                  </a:extLst>
                </a:gridCol>
                <a:gridCol w="329184">
                  <a:extLst>
                    <a:ext uri="{9D8B030D-6E8A-4147-A177-3AD203B41FA5}">
                      <a16:colId xmlns:a16="http://schemas.microsoft.com/office/drawing/2014/main" val="2928155674"/>
                    </a:ext>
                  </a:extLst>
                </a:gridCol>
                <a:gridCol w="329184">
                  <a:extLst>
                    <a:ext uri="{9D8B030D-6E8A-4147-A177-3AD203B41FA5}">
                      <a16:colId xmlns:a16="http://schemas.microsoft.com/office/drawing/2014/main" val="2352254038"/>
                    </a:ext>
                  </a:extLst>
                </a:gridCol>
                <a:gridCol w="329184">
                  <a:extLst>
                    <a:ext uri="{9D8B030D-6E8A-4147-A177-3AD203B41FA5}">
                      <a16:colId xmlns:a16="http://schemas.microsoft.com/office/drawing/2014/main" val="1473354058"/>
                    </a:ext>
                  </a:extLst>
                </a:gridCol>
                <a:gridCol w="329184">
                  <a:extLst>
                    <a:ext uri="{9D8B030D-6E8A-4147-A177-3AD203B41FA5}">
                      <a16:colId xmlns:a16="http://schemas.microsoft.com/office/drawing/2014/main" val="3394727837"/>
                    </a:ext>
                  </a:extLst>
                </a:gridCol>
                <a:gridCol w="329184">
                  <a:extLst>
                    <a:ext uri="{9D8B030D-6E8A-4147-A177-3AD203B41FA5}">
                      <a16:colId xmlns:a16="http://schemas.microsoft.com/office/drawing/2014/main" val="900594550"/>
                    </a:ext>
                  </a:extLst>
                </a:gridCol>
                <a:gridCol w="329184">
                  <a:extLst>
                    <a:ext uri="{9D8B030D-6E8A-4147-A177-3AD203B41FA5}">
                      <a16:colId xmlns:a16="http://schemas.microsoft.com/office/drawing/2014/main" val="2602316933"/>
                    </a:ext>
                  </a:extLst>
                </a:gridCol>
                <a:gridCol w="329184">
                  <a:extLst>
                    <a:ext uri="{9D8B030D-6E8A-4147-A177-3AD203B41FA5}">
                      <a16:colId xmlns:a16="http://schemas.microsoft.com/office/drawing/2014/main" val="3470419481"/>
                    </a:ext>
                  </a:extLst>
                </a:gridCol>
                <a:gridCol w="329184">
                  <a:extLst>
                    <a:ext uri="{9D8B030D-6E8A-4147-A177-3AD203B41FA5}">
                      <a16:colId xmlns:a16="http://schemas.microsoft.com/office/drawing/2014/main" val="2099902934"/>
                    </a:ext>
                  </a:extLst>
                </a:gridCol>
                <a:gridCol w="329184">
                  <a:extLst>
                    <a:ext uri="{9D8B030D-6E8A-4147-A177-3AD203B41FA5}">
                      <a16:colId xmlns:a16="http://schemas.microsoft.com/office/drawing/2014/main" val="334977290"/>
                    </a:ext>
                  </a:extLst>
                </a:gridCol>
                <a:gridCol w="329184">
                  <a:extLst>
                    <a:ext uri="{9D8B030D-6E8A-4147-A177-3AD203B41FA5}">
                      <a16:colId xmlns:a16="http://schemas.microsoft.com/office/drawing/2014/main" val="1603512127"/>
                    </a:ext>
                  </a:extLst>
                </a:gridCol>
                <a:gridCol w="329184">
                  <a:extLst>
                    <a:ext uri="{9D8B030D-6E8A-4147-A177-3AD203B41FA5}">
                      <a16:colId xmlns:a16="http://schemas.microsoft.com/office/drawing/2014/main" val="4124718941"/>
                    </a:ext>
                  </a:extLst>
                </a:gridCol>
                <a:gridCol w="329184">
                  <a:extLst>
                    <a:ext uri="{9D8B030D-6E8A-4147-A177-3AD203B41FA5}">
                      <a16:colId xmlns:a16="http://schemas.microsoft.com/office/drawing/2014/main" val="4203742806"/>
                    </a:ext>
                  </a:extLst>
                </a:gridCol>
                <a:gridCol w="329184">
                  <a:extLst>
                    <a:ext uri="{9D8B030D-6E8A-4147-A177-3AD203B41FA5}">
                      <a16:colId xmlns:a16="http://schemas.microsoft.com/office/drawing/2014/main" val="3688613042"/>
                    </a:ext>
                  </a:extLst>
                </a:gridCol>
                <a:gridCol w="329184">
                  <a:extLst>
                    <a:ext uri="{9D8B030D-6E8A-4147-A177-3AD203B41FA5}">
                      <a16:colId xmlns:a16="http://schemas.microsoft.com/office/drawing/2014/main" val="418364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2816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17:48:02</a:t>
                      </a:r>
                      <a:r>
                        <a:rPr kumimoji="0" lang="de-DE" sz="1000" b="0" i="0" u="none" strike="noStrike" kern="1200" cap="none" spc="0" normalizeH="0" baseline="0" noProof="0">
                          <a:ln>
                            <a:noFill/>
                          </a:ln>
                          <a:solidFill>
                            <a:prstClr val="black"/>
                          </a:solidFill>
                          <a:effectLst/>
                          <a:uLnTx/>
                          <a:uFillTx/>
                          <a:latin typeface="+mn-lt"/>
                          <a:ea typeface="+mn-ea"/>
                          <a:cs typeface="+mn-cs"/>
                        </a:rPr>
                        <a:t>
 Na, wer von euch hat sie noch im Gedächtnis?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06/28/2021 14:13:24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09865119"/>
                  </a:ext>
                </a:extLst>
              </a:tr>
            </a:tbl>
          </a:graphicData>
        </a:graphic>
      </p:graphicFrame>
      <p:sp>
        <p:nvSpPr>
          <p:cNvPr id="4" name="Text Placeholder 3">
            <a:extLst>
              <a:ext uri="{FF2B5EF4-FFF2-40B4-BE49-F238E27FC236}">
                <a16:creationId xmlns:a16="http://schemas.microsoft.com/office/drawing/2014/main" id="{7B0B4733-C60B-4B2B-8ACE-41228CBF638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77783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CB70-C92D-481C-A76E-C7ECB691480F}"/>
              </a:ext>
            </a:extLst>
          </p:cNvPr>
          <p:cNvSpPr>
            <a:spLocks noGrp="1"/>
          </p:cNvSpPr>
          <p:nvPr>
            <p:ph type="title"/>
          </p:nvPr>
        </p:nvSpPr>
        <p:spPr/>
        <p:txBody>
          <a:bodyPr/>
          <a:lstStyle/>
          <a:p>
            <a:r>
              <a:rPr lang="en-US"/>
              <a:t>Facebook Own Posts Table | rbb 88.8 - 5 of 18</a:t>
            </a:r>
          </a:p>
        </p:txBody>
      </p:sp>
      <p:graphicFrame>
        <p:nvGraphicFramePr>
          <p:cNvPr id="5" name="Table Placeholder 4">
            <a:extLst>
              <a:ext uri="{FF2B5EF4-FFF2-40B4-BE49-F238E27FC236}">
                <a16:creationId xmlns:a16="http://schemas.microsoft.com/office/drawing/2014/main" id="{D24A209D-D53D-418E-8609-D4B5209646DA}"/>
              </a:ext>
            </a:extLst>
          </p:cNvPr>
          <p:cNvGraphicFramePr>
            <a:graphicFrameLocks noGrp="1"/>
          </p:cNvGraphicFramePr>
          <p:nvPr>
            <p:ph type="tbl" sz="quarter" idx="13"/>
            <p:extLst>
              <p:ext uri="{D42A27DB-BD31-4B8C-83A1-F6EECF244321}">
                <p14:modId xmlns:p14="http://schemas.microsoft.com/office/powerpoint/2010/main" val="365283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81337904"/>
                    </a:ext>
                  </a:extLst>
                </a:gridCol>
                <a:gridCol w="493776">
                  <a:extLst>
                    <a:ext uri="{9D8B030D-6E8A-4147-A177-3AD203B41FA5}">
                      <a16:colId xmlns:a16="http://schemas.microsoft.com/office/drawing/2014/main" val="1790000862"/>
                    </a:ext>
                  </a:extLst>
                </a:gridCol>
                <a:gridCol w="329184">
                  <a:extLst>
                    <a:ext uri="{9D8B030D-6E8A-4147-A177-3AD203B41FA5}">
                      <a16:colId xmlns:a16="http://schemas.microsoft.com/office/drawing/2014/main" val="4087442666"/>
                    </a:ext>
                  </a:extLst>
                </a:gridCol>
                <a:gridCol w="329184">
                  <a:extLst>
                    <a:ext uri="{9D8B030D-6E8A-4147-A177-3AD203B41FA5}">
                      <a16:colId xmlns:a16="http://schemas.microsoft.com/office/drawing/2014/main" val="3936019105"/>
                    </a:ext>
                  </a:extLst>
                </a:gridCol>
                <a:gridCol w="329184">
                  <a:extLst>
                    <a:ext uri="{9D8B030D-6E8A-4147-A177-3AD203B41FA5}">
                      <a16:colId xmlns:a16="http://schemas.microsoft.com/office/drawing/2014/main" val="820585460"/>
                    </a:ext>
                  </a:extLst>
                </a:gridCol>
                <a:gridCol w="329184">
                  <a:extLst>
                    <a:ext uri="{9D8B030D-6E8A-4147-A177-3AD203B41FA5}">
                      <a16:colId xmlns:a16="http://schemas.microsoft.com/office/drawing/2014/main" val="1223359471"/>
                    </a:ext>
                  </a:extLst>
                </a:gridCol>
                <a:gridCol w="329184">
                  <a:extLst>
                    <a:ext uri="{9D8B030D-6E8A-4147-A177-3AD203B41FA5}">
                      <a16:colId xmlns:a16="http://schemas.microsoft.com/office/drawing/2014/main" val="3038244366"/>
                    </a:ext>
                  </a:extLst>
                </a:gridCol>
                <a:gridCol w="329184">
                  <a:extLst>
                    <a:ext uri="{9D8B030D-6E8A-4147-A177-3AD203B41FA5}">
                      <a16:colId xmlns:a16="http://schemas.microsoft.com/office/drawing/2014/main" val="303075683"/>
                    </a:ext>
                  </a:extLst>
                </a:gridCol>
                <a:gridCol w="329184">
                  <a:extLst>
                    <a:ext uri="{9D8B030D-6E8A-4147-A177-3AD203B41FA5}">
                      <a16:colId xmlns:a16="http://schemas.microsoft.com/office/drawing/2014/main" val="1765540168"/>
                    </a:ext>
                  </a:extLst>
                </a:gridCol>
                <a:gridCol w="329184">
                  <a:extLst>
                    <a:ext uri="{9D8B030D-6E8A-4147-A177-3AD203B41FA5}">
                      <a16:colId xmlns:a16="http://schemas.microsoft.com/office/drawing/2014/main" val="1090184333"/>
                    </a:ext>
                  </a:extLst>
                </a:gridCol>
                <a:gridCol w="329184">
                  <a:extLst>
                    <a:ext uri="{9D8B030D-6E8A-4147-A177-3AD203B41FA5}">
                      <a16:colId xmlns:a16="http://schemas.microsoft.com/office/drawing/2014/main" val="1256261601"/>
                    </a:ext>
                  </a:extLst>
                </a:gridCol>
                <a:gridCol w="329184">
                  <a:extLst>
                    <a:ext uri="{9D8B030D-6E8A-4147-A177-3AD203B41FA5}">
                      <a16:colId xmlns:a16="http://schemas.microsoft.com/office/drawing/2014/main" val="1804934115"/>
                    </a:ext>
                  </a:extLst>
                </a:gridCol>
                <a:gridCol w="329184">
                  <a:extLst>
                    <a:ext uri="{9D8B030D-6E8A-4147-A177-3AD203B41FA5}">
                      <a16:colId xmlns:a16="http://schemas.microsoft.com/office/drawing/2014/main" val="1423903731"/>
                    </a:ext>
                  </a:extLst>
                </a:gridCol>
                <a:gridCol w="329184">
                  <a:extLst>
                    <a:ext uri="{9D8B030D-6E8A-4147-A177-3AD203B41FA5}">
                      <a16:colId xmlns:a16="http://schemas.microsoft.com/office/drawing/2014/main" val="1268652698"/>
                    </a:ext>
                  </a:extLst>
                </a:gridCol>
                <a:gridCol w="329184">
                  <a:extLst>
                    <a:ext uri="{9D8B030D-6E8A-4147-A177-3AD203B41FA5}">
                      <a16:colId xmlns:a16="http://schemas.microsoft.com/office/drawing/2014/main" val="240562330"/>
                    </a:ext>
                  </a:extLst>
                </a:gridCol>
                <a:gridCol w="329184">
                  <a:extLst>
                    <a:ext uri="{9D8B030D-6E8A-4147-A177-3AD203B41FA5}">
                      <a16:colId xmlns:a16="http://schemas.microsoft.com/office/drawing/2014/main" val="305116975"/>
                    </a:ext>
                  </a:extLst>
                </a:gridCol>
                <a:gridCol w="329184">
                  <a:extLst>
                    <a:ext uri="{9D8B030D-6E8A-4147-A177-3AD203B41FA5}">
                      <a16:colId xmlns:a16="http://schemas.microsoft.com/office/drawing/2014/main" val="3121214935"/>
                    </a:ext>
                  </a:extLst>
                </a:gridCol>
                <a:gridCol w="329184">
                  <a:extLst>
                    <a:ext uri="{9D8B030D-6E8A-4147-A177-3AD203B41FA5}">
                      <a16:colId xmlns:a16="http://schemas.microsoft.com/office/drawing/2014/main" val="2222969623"/>
                    </a:ext>
                  </a:extLst>
                </a:gridCol>
                <a:gridCol w="329184">
                  <a:extLst>
                    <a:ext uri="{9D8B030D-6E8A-4147-A177-3AD203B41FA5}">
                      <a16:colId xmlns:a16="http://schemas.microsoft.com/office/drawing/2014/main" val="88244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223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13:26:00</a:t>
                      </a:r>
                      <a:r>
                        <a:rPr kumimoji="0" lang="de-DE" sz="1000" b="0" i="0" u="none" strike="noStrike" kern="1200" cap="none" spc="0" normalizeH="0" baseline="0" noProof="0">
                          <a:ln>
                            <a:noFill/>
                          </a:ln>
                          <a:solidFill>
                            <a:prstClr val="black"/>
                          </a:solidFill>
                          <a:effectLst/>
                          <a:uLnTx/>
                          <a:uFillTx/>
                          <a:latin typeface="+mn-lt"/>
                          <a:ea typeface="+mn-ea"/>
                          <a:cs typeface="+mn-cs"/>
                        </a:rPr>
                        <a:t>
 Die Musik, die Klamotten, das Styling? - Was hat für Euch das Lebensgefühl der 90er ausgemacht? Über dieses geile Jahrzehnt und vieles mehr spricht "Blümchen" - Jasmin Wagner am 30. Mai ab 19.00 Uhr in "100% Promi" auf rbb 88.8. Ab 22.00 Uhr gibts das ganze Interview auch noch einmal als Podcast. Die 90er! Wisst ihr noch.....? Jasmin Wagner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06/28/2021 08:14:16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47464079"/>
                  </a:ext>
                </a:extLst>
              </a:tr>
            </a:tbl>
          </a:graphicData>
        </a:graphic>
      </p:graphicFrame>
      <p:sp>
        <p:nvSpPr>
          <p:cNvPr id="4" name="Text Placeholder 3">
            <a:extLst>
              <a:ext uri="{FF2B5EF4-FFF2-40B4-BE49-F238E27FC236}">
                <a16:creationId xmlns:a16="http://schemas.microsoft.com/office/drawing/2014/main" id="{DC95B4B1-B7E6-431A-9896-BC818364116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2255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9B1F-ED14-4964-8301-E582ED1ED40C}"/>
              </a:ext>
            </a:extLst>
          </p:cNvPr>
          <p:cNvSpPr>
            <a:spLocks noGrp="1"/>
          </p:cNvSpPr>
          <p:nvPr>
            <p:ph type="title"/>
          </p:nvPr>
        </p:nvSpPr>
        <p:spPr/>
        <p:txBody>
          <a:bodyPr/>
          <a:lstStyle/>
          <a:p>
            <a:r>
              <a:rPr lang="en-US"/>
              <a:t>Facebook Own Posts Table | rbb 88.8 - 6 of 18</a:t>
            </a:r>
          </a:p>
        </p:txBody>
      </p:sp>
      <p:graphicFrame>
        <p:nvGraphicFramePr>
          <p:cNvPr id="5" name="Table Placeholder 4">
            <a:extLst>
              <a:ext uri="{FF2B5EF4-FFF2-40B4-BE49-F238E27FC236}">
                <a16:creationId xmlns:a16="http://schemas.microsoft.com/office/drawing/2014/main" id="{A452787B-B6C8-4335-80BE-83831AAD2913}"/>
              </a:ext>
            </a:extLst>
          </p:cNvPr>
          <p:cNvGraphicFramePr>
            <a:graphicFrameLocks noGrp="1"/>
          </p:cNvGraphicFramePr>
          <p:nvPr>
            <p:ph type="tbl" sz="quarter" idx="13"/>
            <p:extLst>
              <p:ext uri="{D42A27DB-BD31-4B8C-83A1-F6EECF244321}">
                <p14:modId xmlns:p14="http://schemas.microsoft.com/office/powerpoint/2010/main" val="226902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53614060"/>
                    </a:ext>
                  </a:extLst>
                </a:gridCol>
                <a:gridCol w="493776">
                  <a:extLst>
                    <a:ext uri="{9D8B030D-6E8A-4147-A177-3AD203B41FA5}">
                      <a16:colId xmlns:a16="http://schemas.microsoft.com/office/drawing/2014/main" val="2437757417"/>
                    </a:ext>
                  </a:extLst>
                </a:gridCol>
                <a:gridCol w="329184">
                  <a:extLst>
                    <a:ext uri="{9D8B030D-6E8A-4147-A177-3AD203B41FA5}">
                      <a16:colId xmlns:a16="http://schemas.microsoft.com/office/drawing/2014/main" val="1190064512"/>
                    </a:ext>
                  </a:extLst>
                </a:gridCol>
                <a:gridCol w="329184">
                  <a:extLst>
                    <a:ext uri="{9D8B030D-6E8A-4147-A177-3AD203B41FA5}">
                      <a16:colId xmlns:a16="http://schemas.microsoft.com/office/drawing/2014/main" val="1997874962"/>
                    </a:ext>
                  </a:extLst>
                </a:gridCol>
                <a:gridCol w="329184">
                  <a:extLst>
                    <a:ext uri="{9D8B030D-6E8A-4147-A177-3AD203B41FA5}">
                      <a16:colId xmlns:a16="http://schemas.microsoft.com/office/drawing/2014/main" val="1000958711"/>
                    </a:ext>
                  </a:extLst>
                </a:gridCol>
                <a:gridCol w="329184">
                  <a:extLst>
                    <a:ext uri="{9D8B030D-6E8A-4147-A177-3AD203B41FA5}">
                      <a16:colId xmlns:a16="http://schemas.microsoft.com/office/drawing/2014/main" val="1449758623"/>
                    </a:ext>
                  </a:extLst>
                </a:gridCol>
                <a:gridCol w="329184">
                  <a:extLst>
                    <a:ext uri="{9D8B030D-6E8A-4147-A177-3AD203B41FA5}">
                      <a16:colId xmlns:a16="http://schemas.microsoft.com/office/drawing/2014/main" val="3528702491"/>
                    </a:ext>
                  </a:extLst>
                </a:gridCol>
                <a:gridCol w="329184">
                  <a:extLst>
                    <a:ext uri="{9D8B030D-6E8A-4147-A177-3AD203B41FA5}">
                      <a16:colId xmlns:a16="http://schemas.microsoft.com/office/drawing/2014/main" val="4159792211"/>
                    </a:ext>
                  </a:extLst>
                </a:gridCol>
                <a:gridCol w="329184">
                  <a:extLst>
                    <a:ext uri="{9D8B030D-6E8A-4147-A177-3AD203B41FA5}">
                      <a16:colId xmlns:a16="http://schemas.microsoft.com/office/drawing/2014/main" val="771523142"/>
                    </a:ext>
                  </a:extLst>
                </a:gridCol>
                <a:gridCol w="329184">
                  <a:extLst>
                    <a:ext uri="{9D8B030D-6E8A-4147-A177-3AD203B41FA5}">
                      <a16:colId xmlns:a16="http://schemas.microsoft.com/office/drawing/2014/main" val="3050268437"/>
                    </a:ext>
                  </a:extLst>
                </a:gridCol>
                <a:gridCol w="329184">
                  <a:extLst>
                    <a:ext uri="{9D8B030D-6E8A-4147-A177-3AD203B41FA5}">
                      <a16:colId xmlns:a16="http://schemas.microsoft.com/office/drawing/2014/main" val="617165148"/>
                    </a:ext>
                  </a:extLst>
                </a:gridCol>
                <a:gridCol w="329184">
                  <a:extLst>
                    <a:ext uri="{9D8B030D-6E8A-4147-A177-3AD203B41FA5}">
                      <a16:colId xmlns:a16="http://schemas.microsoft.com/office/drawing/2014/main" val="637136827"/>
                    </a:ext>
                  </a:extLst>
                </a:gridCol>
                <a:gridCol w="329184">
                  <a:extLst>
                    <a:ext uri="{9D8B030D-6E8A-4147-A177-3AD203B41FA5}">
                      <a16:colId xmlns:a16="http://schemas.microsoft.com/office/drawing/2014/main" val="1782246099"/>
                    </a:ext>
                  </a:extLst>
                </a:gridCol>
                <a:gridCol w="329184">
                  <a:extLst>
                    <a:ext uri="{9D8B030D-6E8A-4147-A177-3AD203B41FA5}">
                      <a16:colId xmlns:a16="http://schemas.microsoft.com/office/drawing/2014/main" val="2658453915"/>
                    </a:ext>
                  </a:extLst>
                </a:gridCol>
                <a:gridCol w="329184">
                  <a:extLst>
                    <a:ext uri="{9D8B030D-6E8A-4147-A177-3AD203B41FA5}">
                      <a16:colId xmlns:a16="http://schemas.microsoft.com/office/drawing/2014/main" val="2363179449"/>
                    </a:ext>
                  </a:extLst>
                </a:gridCol>
                <a:gridCol w="329184">
                  <a:extLst>
                    <a:ext uri="{9D8B030D-6E8A-4147-A177-3AD203B41FA5}">
                      <a16:colId xmlns:a16="http://schemas.microsoft.com/office/drawing/2014/main" val="3442254088"/>
                    </a:ext>
                  </a:extLst>
                </a:gridCol>
                <a:gridCol w="329184">
                  <a:extLst>
                    <a:ext uri="{9D8B030D-6E8A-4147-A177-3AD203B41FA5}">
                      <a16:colId xmlns:a16="http://schemas.microsoft.com/office/drawing/2014/main" val="2515080090"/>
                    </a:ext>
                  </a:extLst>
                </a:gridCol>
                <a:gridCol w="329184">
                  <a:extLst>
                    <a:ext uri="{9D8B030D-6E8A-4147-A177-3AD203B41FA5}">
                      <a16:colId xmlns:a16="http://schemas.microsoft.com/office/drawing/2014/main" val="2003392564"/>
                    </a:ext>
                  </a:extLst>
                </a:gridCol>
                <a:gridCol w="329184">
                  <a:extLst>
                    <a:ext uri="{9D8B030D-6E8A-4147-A177-3AD203B41FA5}">
                      <a16:colId xmlns:a16="http://schemas.microsoft.com/office/drawing/2014/main" val="197401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7215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88.8 - 2021-05-29 09:04:33</a:t>
                      </a:r>
                      <a:r>
                        <a:rPr kumimoji="0" lang="de-DE" sz="1000" b="0" i="0" u="none" strike="noStrike" kern="1200" cap="none" spc="0" normalizeH="0" baseline="0" noProof="0">
                          <a:ln>
                            <a:noFill/>
                          </a:ln>
                          <a:solidFill>
                            <a:prstClr val="black"/>
                          </a:solidFill>
                          <a:effectLst/>
                          <a:uLnTx/>
                          <a:uFillTx/>
                          <a:latin typeface="+mn-lt"/>
                          <a:ea typeface="+mn-ea"/>
                          <a:cs typeface="+mn-cs"/>
                        </a:rPr>
                        <a:t>
 Camping ist aktuell in aller Munde. Habt ihr selbst schon Erfahrungen gemacht und kennt ihr gute Spots?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06/28/2021 08:14:16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2525384"/>
                  </a:ext>
                </a:extLst>
              </a:tr>
            </a:tbl>
          </a:graphicData>
        </a:graphic>
      </p:graphicFrame>
      <p:sp>
        <p:nvSpPr>
          <p:cNvPr id="4" name="Text Placeholder 3">
            <a:extLst>
              <a:ext uri="{FF2B5EF4-FFF2-40B4-BE49-F238E27FC236}">
                <a16:creationId xmlns:a16="http://schemas.microsoft.com/office/drawing/2014/main" id="{2206A784-D902-4057-B55F-43046F06515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79968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D321-017A-42AE-9A3F-8D864A68CBCD}"/>
              </a:ext>
            </a:extLst>
          </p:cNvPr>
          <p:cNvSpPr>
            <a:spLocks noGrp="1"/>
          </p:cNvSpPr>
          <p:nvPr>
            <p:ph type="title"/>
          </p:nvPr>
        </p:nvSpPr>
        <p:spPr/>
        <p:txBody>
          <a:bodyPr/>
          <a:lstStyle/>
          <a:p>
            <a:r>
              <a:rPr lang="en-US"/>
              <a:t>Facebook Own Posts Table | rbb 88.8 - 7 of 18</a:t>
            </a:r>
          </a:p>
        </p:txBody>
      </p:sp>
      <p:graphicFrame>
        <p:nvGraphicFramePr>
          <p:cNvPr id="5" name="Table Placeholder 4">
            <a:extLst>
              <a:ext uri="{FF2B5EF4-FFF2-40B4-BE49-F238E27FC236}">
                <a16:creationId xmlns:a16="http://schemas.microsoft.com/office/drawing/2014/main" id="{633774BF-A8D8-4777-87FF-4FED8C7238E8}"/>
              </a:ext>
            </a:extLst>
          </p:cNvPr>
          <p:cNvGraphicFramePr>
            <a:graphicFrameLocks noGrp="1"/>
          </p:cNvGraphicFramePr>
          <p:nvPr>
            <p:ph type="tbl" sz="quarter" idx="13"/>
            <p:extLst>
              <p:ext uri="{D42A27DB-BD31-4B8C-83A1-F6EECF244321}">
                <p14:modId xmlns:p14="http://schemas.microsoft.com/office/powerpoint/2010/main" val="254779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01550493"/>
                    </a:ext>
                  </a:extLst>
                </a:gridCol>
                <a:gridCol w="493776">
                  <a:extLst>
                    <a:ext uri="{9D8B030D-6E8A-4147-A177-3AD203B41FA5}">
                      <a16:colId xmlns:a16="http://schemas.microsoft.com/office/drawing/2014/main" val="2591890459"/>
                    </a:ext>
                  </a:extLst>
                </a:gridCol>
                <a:gridCol w="329184">
                  <a:extLst>
                    <a:ext uri="{9D8B030D-6E8A-4147-A177-3AD203B41FA5}">
                      <a16:colId xmlns:a16="http://schemas.microsoft.com/office/drawing/2014/main" val="3130557684"/>
                    </a:ext>
                  </a:extLst>
                </a:gridCol>
                <a:gridCol w="329184">
                  <a:extLst>
                    <a:ext uri="{9D8B030D-6E8A-4147-A177-3AD203B41FA5}">
                      <a16:colId xmlns:a16="http://schemas.microsoft.com/office/drawing/2014/main" val="2697912400"/>
                    </a:ext>
                  </a:extLst>
                </a:gridCol>
                <a:gridCol w="329184">
                  <a:extLst>
                    <a:ext uri="{9D8B030D-6E8A-4147-A177-3AD203B41FA5}">
                      <a16:colId xmlns:a16="http://schemas.microsoft.com/office/drawing/2014/main" val="94519974"/>
                    </a:ext>
                  </a:extLst>
                </a:gridCol>
                <a:gridCol w="329184">
                  <a:extLst>
                    <a:ext uri="{9D8B030D-6E8A-4147-A177-3AD203B41FA5}">
                      <a16:colId xmlns:a16="http://schemas.microsoft.com/office/drawing/2014/main" val="2952529429"/>
                    </a:ext>
                  </a:extLst>
                </a:gridCol>
                <a:gridCol w="329184">
                  <a:extLst>
                    <a:ext uri="{9D8B030D-6E8A-4147-A177-3AD203B41FA5}">
                      <a16:colId xmlns:a16="http://schemas.microsoft.com/office/drawing/2014/main" val="2400453477"/>
                    </a:ext>
                  </a:extLst>
                </a:gridCol>
                <a:gridCol w="329184">
                  <a:extLst>
                    <a:ext uri="{9D8B030D-6E8A-4147-A177-3AD203B41FA5}">
                      <a16:colId xmlns:a16="http://schemas.microsoft.com/office/drawing/2014/main" val="2702019273"/>
                    </a:ext>
                  </a:extLst>
                </a:gridCol>
                <a:gridCol w="329184">
                  <a:extLst>
                    <a:ext uri="{9D8B030D-6E8A-4147-A177-3AD203B41FA5}">
                      <a16:colId xmlns:a16="http://schemas.microsoft.com/office/drawing/2014/main" val="1889780279"/>
                    </a:ext>
                  </a:extLst>
                </a:gridCol>
                <a:gridCol w="329184">
                  <a:extLst>
                    <a:ext uri="{9D8B030D-6E8A-4147-A177-3AD203B41FA5}">
                      <a16:colId xmlns:a16="http://schemas.microsoft.com/office/drawing/2014/main" val="26463324"/>
                    </a:ext>
                  </a:extLst>
                </a:gridCol>
                <a:gridCol w="329184">
                  <a:extLst>
                    <a:ext uri="{9D8B030D-6E8A-4147-A177-3AD203B41FA5}">
                      <a16:colId xmlns:a16="http://schemas.microsoft.com/office/drawing/2014/main" val="1598674922"/>
                    </a:ext>
                  </a:extLst>
                </a:gridCol>
                <a:gridCol w="329184">
                  <a:extLst>
                    <a:ext uri="{9D8B030D-6E8A-4147-A177-3AD203B41FA5}">
                      <a16:colId xmlns:a16="http://schemas.microsoft.com/office/drawing/2014/main" val="1890942816"/>
                    </a:ext>
                  </a:extLst>
                </a:gridCol>
                <a:gridCol w="329184">
                  <a:extLst>
                    <a:ext uri="{9D8B030D-6E8A-4147-A177-3AD203B41FA5}">
                      <a16:colId xmlns:a16="http://schemas.microsoft.com/office/drawing/2014/main" val="1314216946"/>
                    </a:ext>
                  </a:extLst>
                </a:gridCol>
                <a:gridCol w="329184">
                  <a:extLst>
                    <a:ext uri="{9D8B030D-6E8A-4147-A177-3AD203B41FA5}">
                      <a16:colId xmlns:a16="http://schemas.microsoft.com/office/drawing/2014/main" val="1443040824"/>
                    </a:ext>
                  </a:extLst>
                </a:gridCol>
                <a:gridCol w="329184">
                  <a:extLst>
                    <a:ext uri="{9D8B030D-6E8A-4147-A177-3AD203B41FA5}">
                      <a16:colId xmlns:a16="http://schemas.microsoft.com/office/drawing/2014/main" val="3305740290"/>
                    </a:ext>
                  </a:extLst>
                </a:gridCol>
                <a:gridCol w="329184">
                  <a:extLst>
                    <a:ext uri="{9D8B030D-6E8A-4147-A177-3AD203B41FA5}">
                      <a16:colId xmlns:a16="http://schemas.microsoft.com/office/drawing/2014/main" val="3371323860"/>
                    </a:ext>
                  </a:extLst>
                </a:gridCol>
                <a:gridCol w="329184">
                  <a:extLst>
                    <a:ext uri="{9D8B030D-6E8A-4147-A177-3AD203B41FA5}">
                      <a16:colId xmlns:a16="http://schemas.microsoft.com/office/drawing/2014/main" val="3384684268"/>
                    </a:ext>
                  </a:extLst>
                </a:gridCol>
                <a:gridCol w="329184">
                  <a:extLst>
                    <a:ext uri="{9D8B030D-6E8A-4147-A177-3AD203B41FA5}">
                      <a16:colId xmlns:a16="http://schemas.microsoft.com/office/drawing/2014/main" val="2349122977"/>
                    </a:ext>
                  </a:extLst>
                </a:gridCol>
                <a:gridCol w="329184">
                  <a:extLst>
                    <a:ext uri="{9D8B030D-6E8A-4147-A177-3AD203B41FA5}">
                      <a16:colId xmlns:a16="http://schemas.microsoft.com/office/drawing/2014/main" val="148437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450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17:51:40</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Spitzensport im Stadion erleben! Wir machen es möglich und schicken Euch mit etwas Glück am nächsten Wochenende (5.&amp;6.6.2021) zu den "Finals 2021" in den Olympiapark Berlin. Markiert in den Kommentaren einfach Eure Begleitung und mit etwas Glück seid Ihr live dabei. Gewinnspielende: 31.05.2021, 23:59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06/27/2021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8759183"/>
                  </a:ext>
                </a:extLst>
              </a:tr>
            </a:tbl>
          </a:graphicData>
        </a:graphic>
      </p:graphicFrame>
      <p:sp>
        <p:nvSpPr>
          <p:cNvPr id="4" name="Text Placeholder 3">
            <a:extLst>
              <a:ext uri="{FF2B5EF4-FFF2-40B4-BE49-F238E27FC236}">
                <a16:creationId xmlns:a16="http://schemas.microsoft.com/office/drawing/2014/main" id="{88EA0FAE-4987-4193-B861-6B9F030F905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27959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FED5-F395-4844-94DA-9BAC9C081F30}"/>
              </a:ext>
            </a:extLst>
          </p:cNvPr>
          <p:cNvSpPr>
            <a:spLocks noGrp="1"/>
          </p:cNvSpPr>
          <p:nvPr>
            <p:ph type="title"/>
          </p:nvPr>
        </p:nvSpPr>
        <p:spPr/>
        <p:txBody>
          <a:bodyPr/>
          <a:lstStyle/>
          <a:p>
            <a:r>
              <a:rPr lang="en-US"/>
              <a:t>Facebook Own Posts Table | rbb 88.8 - 8 of 18</a:t>
            </a:r>
          </a:p>
        </p:txBody>
      </p:sp>
      <p:graphicFrame>
        <p:nvGraphicFramePr>
          <p:cNvPr id="5" name="Table Placeholder 4">
            <a:extLst>
              <a:ext uri="{FF2B5EF4-FFF2-40B4-BE49-F238E27FC236}">
                <a16:creationId xmlns:a16="http://schemas.microsoft.com/office/drawing/2014/main" id="{ABAD810C-810D-48C7-BAB8-B8E06F3309B9}"/>
              </a:ext>
            </a:extLst>
          </p:cNvPr>
          <p:cNvGraphicFramePr>
            <a:graphicFrameLocks noGrp="1"/>
          </p:cNvGraphicFramePr>
          <p:nvPr>
            <p:ph type="tbl" sz="quarter" idx="13"/>
            <p:extLst>
              <p:ext uri="{D42A27DB-BD31-4B8C-83A1-F6EECF244321}">
                <p14:modId xmlns:p14="http://schemas.microsoft.com/office/powerpoint/2010/main" val="118332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70536289"/>
                    </a:ext>
                  </a:extLst>
                </a:gridCol>
                <a:gridCol w="493776">
                  <a:extLst>
                    <a:ext uri="{9D8B030D-6E8A-4147-A177-3AD203B41FA5}">
                      <a16:colId xmlns:a16="http://schemas.microsoft.com/office/drawing/2014/main" val="919492387"/>
                    </a:ext>
                  </a:extLst>
                </a:gridCol>
                <a:gridCol w="329184">
                  <a:extLst>
                    <a:ext uri="{9D8B030D-6E8A-4147-A177-3AD203B41FA5}">
                      <a16:colId xmlns:a16="http://schemas.microsoft.com/office/drawing/2014/main" val="1535525408"/>
                    </a:ext>
                  </a:extLst>
                </a:gridCol>
                <a:gridCol w="329184">
                  <a:extLst>
                    <a:ext uri="{9D8B030D-6E8A-4147-A177-3AD203B41FA5}">
                      <a16:colId xmlns:a16="http://schemas.microsoft.com/office/drawing/2014/main" val="3089413668"/>
                    </a:ext>
                  </a:extLst>
                </a:gridCol>
                <a:gridCol w="329184">
                  <a:extLst>
                    <a:ext uri="{9D8B030D-6E8A-4147-A177-3AD203B41FA5}">
                      <a16:colId xmlns:a16="http://schemas.microsoft.com/office/drawing/2014/main" val="81314237"/>
                    </a:ext>
                  </a:extLst>
                </a:gridCol>
                <a:gridCol w="329184">
                  <a:extLst>
                    <a:ext uri="{9D8B030D-6E8A-4147-A177-3AD203B41FA5}">
                      <a16:colId xmlns:a16="http://schemas.microsoft.com/office/drawing/2014/main" val="3075363933"/>
                    </a:ext>
                  </a:extLst>
                </a:gridCol>
                <a:gridCol w="329184">
                  <a:extLst>
                    <a:ext uri="{9D8B030D-6E8A-4147-A177-3AD203B41FA5}">
                      <a16:colId xmlns:a16="http://schemas.microsoft.com/office/drawing/2014/main" val="3342424352"/>
                    </a:ext>
                  </a:extLst>
                </a:gridCol>
                <a:gridCol w="329184">
                  <a:extLst>
                    <a:ext uri="{9D8B030D-6E8A-4147-A177-3AD203B41FA5}">
                      <a16:colId xmlns:a16="http://schemas.microsoft.com/office/drawing/2014/main" val="1395086037"/>
                    </a:ext>
                  </a:extLst>
                </a:gridCol>
                <a:gridCol w="329184">
                  <a:extLst>
                    <a:ext uri="{9D8B030D-6E8A-4147-A177-3AD203B41FA5}">
                      <a16:colId xmlns:a16="http://schemas.microsoft.com/office/drawing/2014/main" val="465277688"/>
                    </a:ext>
                  </a:extLst>
                </a:gridCol>
                <a:gridCol w="329184">
                  <a:extLst>
                    <a:ext uri="{9D8B030D-6E8A-4147-A177-3AD203B41FA5}">
                      <a16:colId xmlns:a16="http://schemas.microsoft.com/office/drawing/2014/main" val="2168992540"/>
                    </a:ext>
                  </a:extLst>
                </a:gridCol>
                <a:gridCol w="329184">
                  <a:extLst>
                    <a:ext uri="{9D8B030D-6E8A-4147-A177-3AD203B41FA5}">
                      <a16:colId xmlns:a16="http://schemas.microsoft.com/office/drawing/2014/main" val="2454767835"/>
                    </a:ext>
                  </a:extLst>
                </a:gridCol>
                <a:gridCol w="329184">
                  <a:extLst>
                    <a:ext uri="{9D8B030D-6E8A-4147-A177-3AD203B41FA5}">
                      <a16:colId xmlns:a16="http://schemas.microsoft.com/office/drawing/2014/main" val="3438554471"/>
                    </a:ext>
                  </a:extLst>
                </a:gridCol>
                <a:gridCol w="329184">
                  <a:extLst>
                    <a:ext uri="{9D8B030D-6E8A-4147-A177-3AD203B41FA5}">
                      <a16:colId xmlns:a16="http://schemas.microsoft.com/office/drawing/2014/main" val="1814601848"/>
                    </a:ext>
                  </a:extLst>
                </a:gridCol>
                <a:gridCol w="329184">
                  <a:extLst>
                    <a:ext uri="{9D8B030D-6E8A-4147-A177-3AD203B41FA5}">
                      <a16:colId xmlns:a16="http://schemas.microsoft.com/office/drawing/2014/main" val="2709796163"/>
                    </a:ext>
                  </a:extLst>
                </a:gridCol>
                <a:gridCol w="329184">
                  <a:extLst>
                    <a:ext uri="{9D8B030D-6E8A-4147-A177-3AD203B41FA5}">
                      <a16:colId xmlns:a16="http://schemas.microsoft.com/office/drawing/2014/main" val="2113896282"/>
                    </a:ext>
                  </a:extLst>
                </a:gridCol>
                <a:gridCol w="329184">
                  <a:extLst>
                    <a:ext uri="{9D8B030D-6E8A-4147-A177-3AD203B41FA5}">
                      <a16:colId xmlns:a16="http://schemas.microsoft.com/office/drawing/2014/main" val="4071452810"/>
                    </a:ext>
                  </a:extLst>
                </a:gridCol>
                <a:gridCol w="329184">
                  <a:extLst>
                    <a:ext uri="{9D8B030D-6E8A-4147-A177-3AD203B41FA5}">
                      <a16:colId xmlns:a16="http://schemas.microsoft.com/office/drawing/2014/main" val="2358521054"/>
                    </a:ext>
                  </a:extLst>
                </a:gridCol>
                <a:gridCol w="329184">
                  <a:extLst>
                    <a:ext uri="{9D8B030D-6E8A-4147-A177-3AD203B41FA5}">
                      <a16:colId xmlns:a16="http://schemas.microsoft.com/office/drawing/2014/main" val="3047108841"/>
                    </a:ext>
                  </a:extLst>
                </a:gridCol>
                <a:gridCol w="329184">
                  <a:extLst>
                    <a:ext uri="{9D8B030D-6E8A-4147-A177-3AD203B41FA5}">
                      <a16:colId xmlns:a16="http://schemas.microsoft.com/office/drawing/2014/main" val="175650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8909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14:11:47</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Wir sind gespannt!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06/27/2021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24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88.8 - 2021-05-28 11:21:55</a:t>
                      </a:r>
                      <a:r>
                        <a:rPr kumimoji="0" lang="de-DE" sz="1000" b="0" i="0" u="none" strike="noStrike" kern="1200" cap="none" spc="0" normalizeH="0" baseline="0" noProof="0">
                          <a:ln>
                            <a:noFill/>
                          </a:ln>
                          <a:solidFill>
                            <a:prstClr val="black"/>
                          </a:solidFill>
                          <a:effectLst/>
                          <a:uLnTx/>
                          <a:uFillTx/>
                          <a:latin typeface="+mn-lt"/>
                          <a:ea typeface="+mn-ea"/>
                          <a:cs typeface="+mn-cs"/>
                        </a:rPr>
                        <a:t>
 Wer erinnert sich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06/27/2021 08:14:00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0241614"/>
                  </a:ext>
                </a:extLst>
              </a:tr>
            </a:tbl>
          </a:graphicData>
        </a:graphic>
      </p:graphicFrame>
      <p:sp>
        <p:nvSpPr>
          <p:cNvPr id="4" name="Text Placeholder 3">
            <a:extLst>
              <a:ext uri="{FF2B5EF4-FFF2-40B4-BE49-F238E27FC236}">
                <a16:creationId xmlns:a16="http://schemas.microsoft.com/office/drawing/2014/main" id="{09424C3C-71EE-4B97-B2FC-7DD390494D8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45397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2A818-6799-48AD-8854-C0BAC7D3D984}"/>
              </a:ext>
            </a:extLst>
          </p:cNvPr>
          <p:cNvSpPr>
            <a:spLocks noGrp="1"/>
          </p:cNvSpPr>
          <p:nvPr>
            <p:ph type="title"/>
          </p:nvPr>
        </p:nvSpPr>
        <p:spPr/>
        <p:txBody>
          <a:bodyPr/>
          <a:lstStyle/>
          <a:p>
            <a:r>
              <a:rPr lang="en-US"/>
              <a:t>Facebook Own Posts Table | rbb 88.8 - 9 of 18</a:t>
            </a:r>
          </a:p>
        </p:txBody>
      </p:sp>
      <p:graphicFrame>
        <p:nvGraphicFramePr>
          <p:cNvPr id="5" name="Table Placeholder 4">
            <a:extLst>
              <a:ext uri="{FF2B5EF4-FFF2-40B4-BE49-F238E27FC236}">
                <a16:creationId xmlns:a16="http://schemas.microsoft.com/office/drawing/2014/main" id="{7D9DA208-7655-4676-9BEB-C6851DC7CEB0}"/>
              </a:ext>
            </a:extLst>
          </p:cNvPr>
          <p:cNvGraphicFramePr>
            <a:graphicFrameLocks noGrp="1"/>
          </p:cNvGraphicFramePr>
          <p:nvPr>
            <p:ph type="tbl" sz="quarter" idx="13"/>
            <p:extLst>
              <p:ext uri="{D42A27DB-BD31-4B8C-83A1-F6EECF244321}">
                <p14:modId xmlns:p14="http://schemas.microsoft.com/office/powerpoint/2010/main" val="81881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44862230"/>
                    </a:ext>
                  </a:extLst>
                </a:gridCol>
                <a:gridCol w="493776">
                  <a:extLst>
                    <a:ext uri="{9D8B030D-6E8A-4147-A177-3AD203B41FA5}">
                      <a16:colId xmlns:a16="http://schemas.microsoft.com/office/drawing/2014/main" val="860562886"/>
                    </a:ext>
                  </a:extLst>
                </a:gridCol>
                <a:gridCol w="329184">
                  <a:extLst>
                    <a:ext uri="{9D8B030D-6E8A-4147-A177-3AD203B41FA5}">
                      <a16:colId xmlns:a16="http://schemas.microsoft.com/office/drawing/2014/main" val="3302842802"/>
                    </a:ext>
                  </a:extLst>
                </a:gridCol>
                <a:gridCol w="329184">
                  <a:extLst>
                    <a:ext uri="{9D8B030D-6E8A-4147-A177-3AD203B41FA5}">
                      <a16:colId xmlns:a16="http://schemas.microsoft.com/office/drawing/2014/main" val="2178617548"/>
                    </a:ext>
                  </a:extLst>
                </a:gridCol>
                <a:gridCol w="329184">
                  <a:extLst>
                    <a:ext uri="{9D8B030D-6E8A-4147-A177-3AD203B41FA5}">
                      <a16:colId xmlns:a16="http://schemas.microsoft.com/office/drawing/2014/main" val="3674580678"/>
                    </a:ext>
                  </a:extLst>
                </a:gridCol>
                <a:gridCol w="329184">
                  <a:extLst>
                    <a:ext uri="{9D8B030D-6E8A-4147-A177-3AD203B41FA5}">
                      <a16:colId xmlns:a16="http://schemas.microsoft.com/office/drawing/2014/main" val="1781509930"/>
                    </a:ext>
                  </a:extLst>
                </a:gridCol>
                <a:gridCol w="329184">
                  <a:extLst>
                    <a:ext uri="{9D8B030D-6E8A-4147-A177-3AD203B41FA5}">
                      <a16:colId xmlns:a16="http://schemas.microsoft.com/office/drawing/2014/main" val="2751535247"/>
                    </a:ext>
                  </a:extLst>
                </a:gridCol>
                <a:gridCol w="329184">
                  <a:extLst>
                    <a:ext uri="{9D8B030D-6E8A-4147-A177-3AD203B41FA5}">
                      <a16:colId xmlns:a16="http://schemas.microsoft.com/office/drawing/2014/main" val="3222865"/>
                    </a:ext>
                  </a:extLst>
                </a:gridCol>
                <a:gridCol w="329184">
                  <a:extLst>
                    <a:ext uri="{9D8B030D-6E8A-4147-A177-3AD203B41FA5}">
                      <a16:colId xmlns:a16="http://schemas.microsoft.com/office/drawing/2014/main" val="2657867014"/>
                    </a:ext>
                  </a:extLst>
                </a:gridCol>
                <a:gridCol w="329184">
                  <a:extLst>
                    <a:ext uri="{9D8B030D-6E8A-4147-A177-3AD203B41FA5}">
                      <a16:colId xmlns:a16="http://schemas.microsoft.com/office/drawing/2014/main" val="316814929"/>
                    </a:ext>
                  </a:extLst>
                </a:gridCol>
                <a:gridCol w="329184">
                  <a:extLst>
                    <a:ext uri="{9D8B030D-6E8A-4147-A177-3AD203B41FA5}">
                      <a16:colId xmlns:a16="http://schemas.microsoft.com/office/drawing/2014/main" val="2055392650"/>
                    </a:ext>
                  </a:extLst>
                </a:gridCol>
                <a:gridCol w="329184">
                  <a:extLst>
                    <a:ext uri="{9D8B030D-6E8A-4147-A177-3AD203B41FA5}">
                      <a16:colId xmlns:a16="http://schemas.microsoft.com/office/drawing/2014/main" val="1403998332"/>
                    </a:ext>
                  </a:extLst>
                </a:gridCol>
                <a:gridCol w="329184">
                  <a:extLst>
                    <a:ext uri="{9D8B030D-6E8A-4147-A177-3AD203B41FA5}">
                      <a16:colId xmlns:a16="http://schemas.microsoft.com/office/drawing/2014/main" val="1012949445"/>
                    </a:ext>
                  </a:extLst>
                </a:gridCol>
                <a:gridCol w="329184">
                  <a:extLst>
                    <a:ext uri="{9D8B030D-6E8A-4147-A177-3AD203B41FA5}">
                      <a16:colId xmlns:a16="http://schemas.microsoft.com/office/drawing/2014/main" val="1220840869"/>
                    </a:ext>
                  </a:extLst>
                </a:gridCol>
                <a:gridCol w="329184">
                  <a:extLst>
                    <a:ext uri="{9D8B030D-6E8A-4147-A177-3AD203B41FA5}">
                      <a16:colId xmlns:a16="http://schemas.microsoft.com/office/drawing/2014/main" val="63121891"/>
                    </a:ext>
                  </a:extLst>
                </a:gridCol>
                <a:gridCol w="329184">
                  <a:extLst>
                    <a:ext uri="{9D8B030D-6E8A-4147-A177-3AD203B41FA5}">
                      <a16:colId xmlns:a16="http://schemas.microsoft.com/office/drawing/2014/main" val="1747810759"/>
                    </a:ext>
                  </a:extLst>
                </a:gridCol>
                <a:gridCol w="329184">
                  <a:extLst>
                    <a:ext uri="{9D8B030D-6E8A-4147-A177-3AD203B41FA5}">
                      <a16:colId xmlns:a16="http://schemas.microsoft.com/office/drawing/2014/main" val="326468172"/>
                    </a:ext>
                  </a:extLst>
                </a:gridCol>
                <a:gridCol w="329184">
                  <a:extLst>
                    <a:ext uri="{9D8B030D-6E8A-4147-A177-3AD203B41FA5}">
                      <a16:colId xmlns:a16="http://schemas.microsoft.com/office/drawing/2014/main" val="800230692"/>
                    </a:ext>
                  </a:extLst>
                </a:gridCol>
                <a:gridCol w="329184">
                  <a:extLst>
                    <a:ext uri="{9D8B030D-6E8A-4147-A177-3AD203B41FA5}">
                      <a16:colId xmlns:a16="http://schemas.microsoft.com/office/drawing/2014/main" val="253368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0486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18:24:30</a:t>
                      </a:r>
                      <a:r>
                        <a:rPr kumimoji="0" lang="de-DE" sz="1000" b="0" i="0" u="none" strike="noStrike" kern="1200" cap="none" spc="0" normalizeH="0" baseline="0" noProof="0">
                          <a:ln>
                            <a:noFill/>
                          </a:ln>
                          <a:solidFill>
                            <a:prstClr val="black"/>
                          </a:solidFill>
                          <a:effectLst/>
                          <a:uLnTx/>
                          <a:uFillTx/>
                          <a:latin typeface="+mn-lt"/>
                          <a:ea typeface="+mn-ea"/>
                          <a:cs typeface="+mn-cs"/>
                        </a:rPr>
                        <a:t>
 Am 28. Mai ist "Tag der Nachbarn" und wir suchen eure schönen, skurrilen, kuriosen und witzigen Geschichten. Wie ist euer Verhältnis zu den Nachbarn? Hier gehts zu unserer Aktion "Lieblingsnachbar" mit nebenan.de  rbburl.de/lieblingsnachbarn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14:14:19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7071774"/>
                  </a:ext>
                </a:extLst>
              </a:tr>
            </a:tbl>
          </a:graphicData>
        </a:graphic>
      </p:graphicFrame>
      <p:sp>
        <p:nvSpPr>
          <p:cNvPr id="4" name="Text Placeholder 3">
            <a:extLst>
              <a:ext uri="{FF2B5EF4-FFF2-40B4-BE49-F238E27FC236}">
                <a16:creationId xmlns:a16="http://schemas.microsoft.com/office/drawing/2014/main" id="{6C8CA95E-032E-4CF7-B5B9-7AE3F972785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37492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FC3B-86C5-4434-B99B-773141FEEB30}"/>
              </a:ext>
            </a:extLst>
          </p:cNvPr>
          <p:cNvSpPr>
            <a:spLocks noGrp="1"/>
          </p:cNvSpPr>
          <p:nvPr>
            <p:ph type="title"/>
          </p:nvPr>
        </p:nvSpPr>
        <p:spPr/>
        <p:txBody>
          <a:bodyPr/>
          <a:lstStyle/>
          <a:p>
            <a:r>
              <a:rPr lang="en-US"/>
              <a:t>Facebook Own Posts Table | rbb 88.8 - 10 of 18</a:t>
            </a:r>
          </a:p>
        </p:txBody>
      </p:sp>
      <p:graphicFrame>
        <p:nvGraphicFramePr>
          <p:cNvPr id="5" name="Table Placeholder 4">
            <a:extLst>
              <a:ext uri="{FF2B5EF4-FFF2-40B4-BE49-F238E27FC236}">
                <a16:creationId xmlns:a16="http://schemas.microsoft.com/office/drawing/2014/main" id="{EC80C63C-D6C5-4E3D-8E9A-BCAE2767AFE3}"/>
              </a:ext>
            </a:extLst>
          </p:cNvPr>
          <p:cNvGraphicFramePr>
            <a:graphicFrameLocks noGrp="1"/>
          </p:cNvGraphicFramePr>
          <p:nvPr>
            <p:ph type="tbl" sz="quarter" idx="13"/>
            <p:extLst>
              <p:ext uri="{D42A27DB-BD31-4B8C-83A1-F6EECF244321}">
                <p14:modId xmlns:p14="http://schemas.microsoft.com/office/powerpoint/2010/main" val="49834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61727845"/>
                    </a:ext>
                  </a:extLst>
                </a:gridCol>
                <a:gridCol w="493776">
                  <a:extLst>
                    <a:ext uri="{9D8B030D-6E8A-4147-A177-3AD203B41FA5}">
                      <a16:colId xmlns:a16="http://schemas.microsoft.com/office/drawing/2014/main" val="1963175160"/>
                    </a:ext>
                  </a:extLst>
                </a:gridCol>
                <a:gridCol w="329184">
                  <a:extLst>
                    <a:ext uri="{9D8B030D-6E8A-4147-A177-3AD203B41FA5}">
                      <a16:colId xmlns:a16="http://schemas.microsoft.com/office/drawing/2014/main" val="598462382"/>
                    </a:ext>
                  </a:extLst>
                </a:gridCol>
                <a:gridCol w="329184">
                  <a:extLst>
                    <a:ext uri="{9D8B030D-6E8A-4147-A177-3AD203B41FA5}">
                      <a16:colId xmlns:a16="http://schemas.microsoft.com/office/drawing/2014/main" val="3409948581"/>
                    </a:ext>
                  </a:extLst>
                </a:gridCol>
                <a:gridCol w="329184">
                  <a:extLst>
                    <a:ext uri="{9D8B030D-6E8A-4147-A177-3AD203B41FA5}">
                      <a16:colId xmlns:a16="http://schemas.microsoft.com/office/drawing/2014/main" val="3008448755"/>
                    </a:ext>
                  </a:extLst>
                </a:gridCol>
                <a:gridCol w="329184">
                  <a:extLst>
                    <a:ext uri="{9D8B030D-6E8A-4147-A177-3AD203B41FA5}">
                      <a16:colId xmlns:a16="http://schemas.microsoft.com/office/drawing/2014/main" val="3051899871"/>
                    </a:ext>
                  </a:extLst>
                </a:gridCol>
                <a:gridCol w="329184">
                  <a:extLst>
                    <a:ext uri="{9D8B030D-6E8A-4147-A177-3AD203B41FA5}">
                      <a16:colId xmlns:a16="http://schemas.microsoft.com/office/drawing/2014/main" val="2043353807"/>
                    </a:ext>
                  </a:extLst>
                </a:gridCol>
                <a:gridCol w="329184">
                  <a:extLst>
                    <a:ext uri="{9D8B030D-6E8A-4147-A177-3AD203B41FA5}">
                      <a16:colId xmlns:a16="http://schemas.microsoft.com/office/drawing/2014/main" val="3424344493"/>
                    </a:ext>
                  </a:extLst>
                </a:gridCol>
                <a:gridCol w="329184">
                  <a:extLst>
                    <a:ext uri="{9D8B030D-6E8A-4147-A177-3AD203B41FA5}">
                      <a16:colId xmlns:a16="http://schemas.microsoft.com/office/drawing/2014/main" val="4065308973"/>
                    </a:ext>
                  </a:extLst>
                </a:gridCol>
                <a:gridCol w="329184">
                  <a:extLst>
                    <a:ext uri="{9D8B030D-6E8A-4147-A177-3AD203B41FA5}">
                      <a16:colId xmlns:a16="http://schemas.microsoft.com/office/drawing/2014/main" val="426390922"/>
                    </a:ext>
                  </a:extLst>
                </a:gridCol>
                <a:gridCol w="329184">
                  <a:extLst>
                    <a:ext uri="{9D8B030D-6E8A-4147-A177-3AD203B41FA5}">
                      <a16:colId xmlns:a16="http://schemas.microsoft.com/office/drawing/2014/main" val="228597851"/>
                    </a:ext>
                  </a:extLst>
                </a:gridCol>
                <a:gridCol w="329184">
                  <a:extLst>
                    <a:ext uri="{9D8B030D-6E8A-4147-A177-3AD203B41FA5}">
                      <a16:colId xmlns:a16="http://schemas.microsoft.com/office/drawing/2014/main" val="1649475234"/>
                    </a:ext>
                  </a:extLst>
                </a:gridCol>
                <a:gridCol w="329184">
                  <a:extLst>
                    <a:ext uri="{9D8B030D-6E8A-4147-A177-3AD203B41FA5}">
                      <a16:colId xmlns:a16="http://schemas.microsoft.com/office/drawing/2014/main" val="1055069480"/>
                    </a:ext>
                  </a:extLst>
                </a:gridCol>
                <a:gridCol w="329184">
                  <a:extLst>
                    <a:ext uri="{9D8B030D-6E8A-4147-A177-3AD203B41FA5}">
                      <a16:colId xmlns:a16="http://schemas.microsoft.com/office/drawing/2014/main" val="2820446247"/>
                    </a:ext>
                  </a:extLst>
                </a:gridCol>
                <a:gridCol w="329184">
                  <a:extLst>
                    <a:ext uri="{9D8B030D-6E8A-4147-A177-3AD203B41FA5}">
                      <a16:colId xmlns:a16="http://schemas.microsoft.com/office/drawing/2014/main" val="3991145989"/>
                    </a:ext>
                  </a:extLst>
                </a:gridCol>
                <a:gridCol w="329184">
                  <a:extLst>
                    <a:ext uri="{9D8B030D-6E8A-4147-A177-3AD203B41FA5}">
                      <a16:colId xmlns:a16="http://schemas.microsoft.com/office/drawing/2014/main" val="1042623770"/>
                    </a:ext>
                  </a:extLst>
                </a:gridCol>
                <a:gridCol w="329184">
                  <a:extLst>
                    <a:ext uri="{9D8B030D-6E8A-4147-A177-3AD203B41FA5}">
                      <a16:colId xmlns:a16="http://schemas.microsoft.com/office/drawing/2014/main" val="242091055"/>
                    </a:ext>
                  </a:extLst>
                </a:gridCol>
                <a:gridCol w="329184">
                  <a:extLst>
                    <a:ext uri="{9D8B030D-6E8A-4147-A177-3AD203B41FA5}">
                      <a16:colId xmlns:a16="http://schemas.microsoft.com/office/drawing/2014/main" val="2538444725"/>
                    </a:ext>
                  </a:extLst>
                </a:gridCol>
                <a:gridCol w="329184">
                  <a:extLst>
                    <a:ext uri="{9D8B030D-6E8A-4147-A177-3AD203B41FA5}">
                      <a16:colId xmlns:a16="http://schemas.microsoft.com/office/drawing/2014/main" val="213576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4491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13:22:29</a:t>
                      </a:r>
                      <a:r>
                        <a:rPr kumimoji="0" lang="de-DE" sz="1000" b="0" i="0" u="none" strike="noStrike" kern="1200" cap="none" spc="0" normalizeH="0" baseline="0" noProof="0">
                          <a:ln>
                            <a:noFill/>
                          </a:ln>
                          <a:solidFill>
                            <a:prstClr val="black"/>
                          </a:solidFill>
                          <a:effectLst/>
                          <a:uLnTx/>
                          <a:uFillTx/>
                          <a:latin typeface="+mn-lt"/>
                          <a:ea typeface="+mn-ea"/>
                          <a:cs typeface="+mn-cs"/>
                        </a:rPr>
                        <a:t>
 Einfach mal hier in den Kommentaren ausprobieren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08:09:37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88.8 - 2021-05-27 09:14:52</a:t>
                      </a:r>
                      <a:r>
                        <a:rPr kumimoji="0" lang="de-DE" sz="1000" b="0" i="0" u="none" strike="noStrike" kern="1200" cap="none" spc="0" normalizeH="0" baseline="0" noProof="0">
                          <a:ln>
                            <a:noFill/>
                          </a:ln>
                          <a:solidFill>
                            <a:prstClr val="black"/>
                          </a:solidFill>
                          <a:effectLst/>
                          <a:uLnTx/>
                          <a:uFillTx/>
                          <a:latin typeface="+mn-lt"/>
                          <a:ea typeface="+mn-ea"/>
                          <a:cs typeface="+mn-cs"/>
                        </a:rPr>
                        <a:t>
 Welche fast vergessenen Wörter kennt ihr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06/26/2021 08:09:37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9921778"/>
                  </a:ext>
                </a:extLst>
              </a:tr>
            </a:tbl>
          </a:graphicData>
        </a:graphic>
      </p:graphicFrame>
      <p:sp>
        <p:nvSpPr>
          <p:cNvPr id="4" name="Text Placeholder 3">
            <a:extLst>
              <a:ext uri="{FF2B5EF4-FFF2-40B4-BE49-F238E27FC236}">
                <a16:creationId xmlns:a16="http://schemas.microsoft.com/office/drawing/2014/main" id="{7EFCE4AB-136F-4D6D-A38D-3E516CD140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076339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7696F-C7DE-4647-A28A-5D8036BBF85E}"/>
              </a:ext>
            </a:extLst>
          </p:cNvPr>
          <p:cNvSpPr>
            <a:spLocks noGrp="1"/>
          </p:cNvSpPr>
          <p:nvPr>
            <p:ph type="title"/>
          </p:nvPr>
        </p:nvSpPr>
        <p:spPr/>
        <p:txBody>
          <a:bodyPr/>
          <a:lstStyle/>
          <a:p>
            <a:r>
              <a:rPr lang="en-US"/>
              <a:t>Facebook Own Posts Table | rbb 88.8 - 11 of 18</a:t>
            </a:r>
          </a:p>
        </p:txBody>
      </p:sp>
      <p:graphicFrame>
        <p:nvGraphicFramePr>
          <p:cNvPr id="5" name="Table Placeholder 4">
            <a:extLst>
              <a:ext uri="{FF2B5EF4-FFF2-40B4-BE49-F238E27FC236}">
                <a16:creationId xmlns:a16="http://schemas.microsoft.com/office/drawing/2014/main" id="{3A5EEFD2-571D-4839-AC37-B68F87FAA283}"/>
              </a:ext>
            </a:extLst>
          </p:cNvPr>
          <p:cNvGraphicFramePr>
            <a:graphicFrameLocks noGrp="1"/>
          </p:cNvGraphicFramePr>
          <p:nvPr>
            <p:ph type="tbl" sz="quarter" idx="13"/>
            <p:extLst>
              <p:ext uri="{D42A27DB-BD31-4B8C-83A1-F6EECF244321}">
                <p14:modId xmlns:p14="http://schemas.microsoft.com/office/powerpoint/2010/main" val="392433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12811287"/>
                    </a:ext>
                  </a:extLst>
                </a:gridCol>
                <a:gridCol w="493776">
                  <a:extLst>
                    <a:ext uri="{9D8B030D-6E8A-4147-A177-3AD203B41FA5}">
                      <a16:colId xmlns:a16="http://schemas.microsoft.com/office/drawing/2014/main" val="2707381839"/>
                    </a:ext>
                  </a:extLst>
                </a:gridCol>
                <a:gridCol w="329184">
                  <a:extLst>
                    <a:ext uri="{9D8B030D-6E8A-4147-A177-3AD203B41FA5}">
                      <a16:colId xmlns:a16="http://schemas.microsoft.com/office/drawing/2014/main" val="3388573768"/>
                    </a:ext>
                  </a:extLst>
                </a:gridCol>
                <a:gridCol w="329184">
                  <a:extLst>
                    <a:ext uri="{9D8B030D-6E8A-4147-A177-3AD203B41FA5}">
                      <a16:colId xmlns:a16="http://schemas.microsoft.com/office/drawing/2014/main" val="1545805545"/>
                    </a:ext>
                  </a:extLst>
                </a:gridCol>
                <a:gridCol w="329184">
                  <a:extLst>
                    <a:ext uri="{9D8B030D-6E8A-4147-A177-3AD203B41FA5}">
                      <a16:colId xmlns:a16="http://schemas.microsoft.com/office/drawing/2014/main" val="3758129643"/>
                    </a:ext>
                  </a:extLst>
                </a:gridCol>
                <a:gridCol w="329184">
                  <a:extLst>
                    <a:ext uri="{9D8B030D-6E8A-4147-A177-3AD203B41FA5}">
                      <a16:colId xmlns:a16="http://schemas.microsoft.com/office/drawing/2014/main" val="1027394739"/>
                    </a:ext>
                  </a:extLst>
                </a:gridCol>
                <a:gridCol w="329184">
                  <a:extLst>
                    <a:ext uri="{9D8B030D-6E8A-4147-A177-3AD203B41FA5}">
                      <a16:colId xmlns:a16="http://schemas.microsoft.com/office/drawing/2014/main" val="2690258548"/>
                    </a:ext>
                  </a:extLst>
                </a:gridCol>
                <a:gridCol w="329184">
                  <a:extLst>
                    <a:ext uri="{9D8B030D-6E8A-4147-A177-3AD203B41FA5}">
                      <a16:colId xmlns:a16="http://schemas.microsoft.com/office/drawing/2014/main" val="4052898900"/>
                    </a:ext>
                  </a:extLst>
                </a:gridCol>
                <a:gridCol w="329184">
                  <a:extLst>
                    <a:ext uri="{9D8B030D-6E8A-4147-A177-3AD203B41FA5}">
                      <a16:colId xmlns:a16="http://schemas.microsoft.com/office/drawing/2014/main" val="2640735622"/>
                    </a:ext>
                  </a:extLst>
                </a:gridCol>
                <a:gridCol w="329184">
                  <a:extLst>
                    <a:ext uri="{9D8B030D-6E8A-4147-A177-3AD203B41FA5}">
                      <a16:colId xmlns:a16="http://schemas.microsoft.com/office/drawing/2014/main" val="1493835835"/>
                    </a:ext>
                  </a:extLst>
                </a:gridCol>
                <a:gridCol w="329184">
                  <a:extLst>
                    <a:ext uri="{9D8B030D-6E8A-4147-A177-3AD203B41FA5}">
                      <a16:colId xmlns:a16="http://schemas.microsoft.com/office/drawing/2014/main" val="816720698"/>
                    </a:ext>
                  </a:extLst>
                </a:gridCol>
                <a:gridCol w="329184">
                  <a:extLst>
                    <a:ext uri="{9D8B030D-6E8A-4147-A177-3AD203B41FA5}">
                      <a16:colId xmlns:a16="http://schemas.microsoft.com/office/drawing/2014/main" val="3502077916"/>
                    </a:ext>
                  </a:extLst>
                </a:gridCol>
                <a:gridCol w="329184">
                  <a:extLst>
                    <a:ext uri="{9D8B030D-6E8A-4147-A177-3AD203B41FA5}">
                      <a16:colId xmlns:a16="http://schemas.microsoft.com/office/drawing/2014/main" val="2476122340"/>
                    </a:ext>
                  </a:extLst>
                </a:gridCol>
                <a:gridCol w="329184">
                  <a:extLst>
                    <a:ext uri="{9D8B030D-6E8A-4147-A177-3AD203B41FA5}">
                      <a16:colId xmlns:a16="http://schemas.microsoft.com/office/drawing/2014/main" val="1792557280"/>
                    </a:ext>
                  </a:extLst>
                </a:gridCol>
                <a:gridCol w="329184">
                  <a:extLst>
                    <a:ext uri="{9D8B030D-6E8A-4147-A177-3AD203B41FA5}">
                      <a16:colId xmlns:a16="http://schemas.microsoft.com/office/drawing/2014/main" val="460553327"/>
                    </a:ext>
                  </a:extLst>
                </a:gridCol>
                <a:gridCol w="329184">
                  <a:extLst>
                    <a:ext uri="{9D8B030D-6E8A-4147-A177-3AD203B41FA5}">
                      <a16:colId xmlns:a16="http://schemas.microsoft.com/office/drawing/2014/main" val="3197643067"/>
                    </a:ext>
                  </a:extLst>
                </a:gridCol>
                <a:gridCol w="329184">
                  <a:extLst>
                    <a:ext uri="{9D8B030D-6E8A-4147-A177-3AD203B41FA5}">
                      <a16:colId xmlns:a16="http://schemas.microsoft.com/office/drawing/2014/main" val="4275163747"/>
                    </a:ext>
                  </a:extLst>
                </a:gridCol>
                <a:gridCol w="329184">
                  <a:extLst>
                    <a:ext uri="{9D8B030D-6E8A-4147-A177-3AD203B41FA5}">
                      <a16:colId xmlns:a16="http://schemas.microsoft.com/office/drawing/2014/main" val="2863385112"/>
                    </a:ext>
                  </a:extLst>
                </a:gridCol>
                <a:gridCol w="329184">
                  <a:extLst>
                    <a:ext uri="{9D8B030D-6E8A-4147-A177-3AD203B41FA5}">
                      <a16:colId xmlns:a16="http://schemas.microsoft.com/office/drawing/2014/main" val="163736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9989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17:34:00</a:t>
                      </a:r>
                      <a:r>
                        <a:rPr kumimoji="0" lang="de-DE" sz="1000" b="0" i="0" u="none" strike="noStrike" kern="1200" cap="none" spc="0" normalizeH="0" baseline="0" noProof="0">
                          <a:ln>
                            <a:noFill/>
                          </a:ln>
                          <a:solidFill>
                            <a:prstClr val="black"/>
                          </a:solidFill>
                          <a:effectLst/>
                          <a:uLnTx/>
                          <a:uFillTx/>
                          <a:latin typeface="+mn-lt"/>
                          <a:ea typeface="+mn-ea"/>
                          <a:cs typeface="+mn-cs"/>
                        </a:rPr>
                        <a:t>
 Tims Hündin Hedi liebt es, auf seinen Schuhen und Socken herumzukauen und Lydias Kater Chilli geht gerne mal mit Gassi durch den Wald. Und wie sieht es bei Euren tierischen Lieblingen aus? Ihr könnt natürlich auch gerne ein Foto von Eurem Haustier dazu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5704478"/>
                  </a:ext>
                </a:extLst>
              </a:tr>
            </a:tbl>
          </a:graphicData>
        </a:graphic>
      </p:graphicFrame>
      <p:sp>
        <p:nvSpPr>
          <p:cNvPr id="4" name="Text Placeholder 3">
            <a:extLst>
              <a:ext uri="{FF2B5EF4-FFF2-40B4-BE49-F238E27FC236}">
                <a16:creationId xmlns:a16="http://schemas.microsoft.com/office/drawing/2014/main" id="{9D3B2819-8EAE-4B09-99BF-D63A7EB93F1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44608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AD387-D70B-45F4-81B5-D755381EF3EB}"/>
              </a:ext>
            </a:extLst>
          </p:cNvPr>
          <p:cNvSpPr>
            <a:spLocks noGrp="1"/>
          </p:cNvSpPr>
          <p:nvPr>
            <p:ph type="title"/>
          </p:nvPr>
        </p:nvSpPr>
        <p:spPr/>
        <p:txBody>
          <a:bodyPr/>
          <a:lstStyle/>
          <a:p>
            <a:r>
              <a:rPr lang="en-US"/>
              <a:t>Facebook Own Posts Table | rbb 88.8 - 12 of 18</a:t>
            </a:r>
          </a:p>
        </p:txBody>
      </p:sp>
      <p:graphicFrame>
        <p:nvGraphicFramePr>
          <p:cNvPr id="5" name="Table Placeholder 4">
            <a:extLst>
              <a:ext uri="{FF2B5EF4-FFF2-40B4-BE49-F238E27FC236}">
                <a16:creationId xmlns:a16="http://schemas.microsoft.com/office/drawing/2014/main" id="{1E5A002A-D818-48B1-93FB-D52555934ABA}"/>
              </a:ext>
            </a:extLst>
          </p:cNvPr>
          <p:cNvGraphicFramePr>
            <a:graphicFrameLocks noGrp="1"/>
          </p:cNvGraphicFramePr>
          <p:nvPr>
            <p:ph type="tbl" sz="quarter" idx="13"/>
            <p:extLst>
              <p:ext uri="{D42A27DB-BD31-4B8C-83A1-F6EECF244321}">
                <p14:modId xmlns:p14="http://schemas.microsoft.com/office/powerpoint/2010/main" val="3028469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82348585"/>
                    </a:ext>
                  </a:extLst>
                </a:gridCol>
                <a:gridCol w="493776">
                  <a:extLst>
                    <a:ext uri="{9D8B030D-6E8A-4147-A177-3AD203B41FA5}">
                      <a16:colId xmlns:a16="http://schemas.microsoft.com/office/drawing/2014/main" val="3400969966"/>
                    </a:ext>
                  </a:extLst>
                </a:gridCol>
                <a:gridCol w="329184">
                  <a:extLst>
                    <a:ext uri="{9D8B030D-6E8A-4147-A177-3AD203B41FA5}">
                      <a16:colId xmlns:a16="http://schemas.microsoft.com/office/drawing/2014/main" val="1093343130"/>
                    </a:ext>
                  </a:extLst>
                </a:gridCol>
                <a:gridCol w="329184">
                  <a:extLst>
                    <a:ext uri="{9D8B030D-6E8A-4147-A177-3AD203B41FA5}">
                      <a16:colId xmlns:a16="http://schemas.microsoft.com/office/drawing/2014/main" val="1136607805"/>
                    </a:ext>
                  </a:extLst>
                </a:gridCol>
                <a:gridCol w="329184">
                  <a:extLst>
                    <a:ext uri="{9D8B030D-6E8A-4147-A177-3AD203B41FA5}">
                      <a16:colId xmlns:a16="http://schemas.microsoft.com/office/drawing/2014/main" val="2617589202"/>
                    </a:ext>
                  </a:extLst>
                </a:gridCol>
                <a:gridCol w="329184">
                  <a:extLst>
                    <a:ext uri="{9D8B030D-6E8A-4147-A177-3AD203B41FA5}">
                      <a16:colId xmlns:a16="http://schemas.microsoft.com/office/drawing/2014/main" val="424697316"/>
                    </a:ext>
                  </a:extLst>
                </a:gridCol>
                <a:gridCol w="329184">
                  <a:extLst>
                    <a:ext uri="{9D8B030D-6E8A-4147-A177-3AD203B41FA5}">
                      <a16:colId xmlns:a16="http://schemas.microsoft.com/office/drawing/2014/main" val="4192299819"/>
                    </a:ext>
                  </a:extLst>
                </a:gridCol>
                <a:gridCol w="329184">
                  <a:extLst>
                    <a:ext uri="{9D8B030D-6E8A-4147-A177-3AD203B41FA5}">
                      <a16:colId xmlns:a16="http://schemas.microsoft.com/office/drawing/2014/main" val="3479028307"/>
                    </a:ext>
                  </a:extLst>
                </a:gridCol>
                <a:gridCol w="329184">
                  <a:extLst>
                    <a:ext uri="{9D8B030D-6E8A-4147-A177-3AD203B41FA5}">
                      <a16:colId xmlns:a16="http://schemas.microsoft.com/office/drawing/2014/main" val="1971112817"/>
                    </a:ext>
                  </a:extLst>
                </a:gridCol>
                <a:gridCol w="329184">
                  <a:extLst>
                    <a:ext uri="{9D8B030D-6E8A-4147-A177-3AD203B41FA5}">
                      <a16:colId xmlns:a16="http://schemas.microsoft.com/office/drawing/2014/main" val="2405537968"/>
                    </a:ext>
                  </a:extLst>
                </a:gridCol>
                <a:gridCol w="329184">
                  <a:extLst>
                    <a:ext uri="{9D8B030D-6E8A-4147-A177-3AD203B41FA5}">
                      <a16:colId xmlns:a16="http://schemas.microsoft.com/office/drawing/2014/main" val="1610375290"/>
                    </a:ext>
                  </a:extLst>
                </a:gridCol>
                <a:gridCol w="329184">
                  <a:extLst>
                    <a:ext uri="{9D8B030D-6E8A-4147-A177-3AD203B41FA5}">
                      <a16:colId xmlns:a16="http://schemas.microsoft.com/office/drawing/2014/main" val="3099480428"/>
                    </a:ext>
                  </a:extLst>
                </a:gridCol>
                <a:gridCol w="329184">
                  <a:extLst>
                    <a:ext uri="{9D8B030D-6E8A-4147-A177-3AD203B41FA5}">
                      <a16:colId xmlns:a16="http://schemas.microsoft.com/office/drawing/2014/main" val="2818521212"/>
                    </a:ext>
                  </a:extLst>
                </a:gridCol>
                <a:gridCol w="329184">
                  <a:extLst>
                    <a:ext uri="{9D8B030D-6E8A-4147-A177-3AD203B41FA5}">
                      <a16:colId xmlns:a16="http://schemas.microsoft.com/office/drawing/2014/main" val="1240272890"/>
                    </a:ext>
                  </a:extLst>
                </a:gridCol>
                <a:gridCol w="329184">
                  <a:extLst>
                    <a:ext uri="{9D8B030D-6E8A-4147-A177-3AD203B41FA5}">
                      <a16:colId xmlns:a16="http://schemas.microsoft.com/office/drawing/2014/main" val="2989523320"/>
                    </a:ext>
                  </a:extLst>
                </a:gridCol>
                <a:gridCol w="329184">
                  <a:extLst>
                    <a:ext uri="{9D8B030D-6E8A-4147-A177-3AD203B41FA5}">
                      <a16:colId xmlns:a16="http://schemas.microsoft.com/office/drawing/2014/main" val="1817452864"/>
                    </a:ext>
                  </a:extLst>
                </a:gridCol>
                <a:gridCol w="329184">
                  <a:extLst>
                    <a:ext uri="{9D8B030D-6E8A-4147-A177-3AD203B41FA5}">
                      <a16:colId xmlns:a16="http://schemas.microsoft.com/office/drawing/2014/main" val="2251112922"/>
                    </a:ext>
                  </a:extLst>
                </a:gridCol>
                <a:gridCol w="329184">
                  <a:extLst>
                    <a:ext uri="{9D8B030D-6E8A-4147-A177-3AD203B41FA5}">
                      <a16:colId xmlns:a16="http://schemas.microsoft.com/office/drawing/2014/main" val="1789939909"/>
                    </a:ext>
                  </a:extLst>
                </a:gridCol>
                <a:gridCol w="329184">
                  <a:extLst>
                    <a:ext uri="{9D8B030D-6E8A-4147-A177-3AD203B41FA5}">
                      <a16:colId xmlns:a16="http://schemas.microsoft.com/office/drawing/2014/main" val="238698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0554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13:31:00</a:t>
                      </a:r>
                      <a:r>
                        <a:rPr kumimoji="0" lang="de-DE" sz="1000" b="0" i="0" u="none" strike="noStrike" kern="1200" cap="none" spc="0" normalizeH="0" baseline="0" noProof="0">
                          <a:ln>
                            <a:noFill/>
                          </a:ln>
                          <a:solidFill>
                            <a:prstClr val="black"/>
                          </a:solidFill>
                          <a:effectLst/>
                          <a:uLnTx/>
                          <a:uFillTx/>
                          <a:latin typeface="+mn-lt"/>
                          <a:ea typeface="+mn-ea"/>
                          <a:cs typeface="+mn-cs"/>
                        </a:rPr>
                        <a:t>
 Gute Nachrichten zur Wochenmitte.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08:14:02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9307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88.8 - 2021-05-26 09:14:35</a:t>
                      </a:r>
                      <a:r>
                        <a:rPr kumimoji="0" lang="de-DE" sz="1000" b="0" i="0" u="none" strike="noStrike" kern="1200" cap="none" spc="0" normalizeH="0" baseline="0" noProof="0">
                          <a:ln>
                            <a:noFill/>
                          </a:ln>
                          <a:solidFill>
                            <a:prstClr val="black"/>
                          </a:solidFill>
                          <a:effectLst/>
                          <a:uLnTx/>
                          <a:uFillTx/>
                          <a:latin typeface="+mn-lt"/>
                          <a:ea typeface="+mn-ea"/>
                          <a:cs typeface="+mn-cs"/>
                        </a:rPr>
                        <a:t>
 Welch eine Erleichterung! Bei langen Sprachnachrichten verschafft WhatsApp jetzt Abhilfe. Bei welchem eurer Kontakte werdet ihr diese Funktion häufig brauchen?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08:14:02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3422597"/>
                  </a:ext>
                </a:extLst>
              </a:tr>
            </a:tbl>
          </a:graphicData>
        </a:graphic>
      </p:graphicFrame>
      <p:sp>
        <p:nvSpPr>
          <p:cNvPr id="4" name="Text Placeholder 3">
            <a:extLst>
              <a:ext uri="{FF2B5EF4-FFF2-40B4-BE49-F238E27FC236}">
                <a16:creationId xmlns:a16="http://schemas.microsoft.com/office/drawing/2014/main" id="{70180177-2701-46EB-94DC-B4C0FA574BC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540682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84C41-9765-46F4-8E1A-2893AB918EB1}"/>
              </a:ext>
            </a:extLst>
          </p:cNvPr>
          <p:cNvSpPr>
            <a:spLocks noGrp="1"/>
          </p:cNvSpPr>
          <p:nvPr>
            <p:ph type="title"/>
          </p:nvPr>
        </p:nvSpPr>
        <p:spPr/>
        <p:txBody>
          <a:bodyPr/>
          <a:lstStyle/>
          <a:p>
            <a:r>
              <a:rPr lang="en-US"/>
              <a:t>Facebook Own Posts Table | rbb 88.8 - 13 of 18</a:t>
            </a:r>
          </a:p>
        </p:txBody>
      </p:sp>
      <p:graphicFrame>
        <p:nvGraphicFramePr>
          <p:cNvPr id="5" name="Table Placeholder 4">
            <a:extLst>
              <a:ext uri="{FF2B5EF4-FFF2-40B4-BE49-F238E27FC236}">
                <a16:creationId xmlns:a16="http://schemas.microsoft.com/office/drawing/2014/main" id="{876C53AA-8539-4B97-BEC2-FBA2937A12F5}"/>
              </a:ext>
            </a:extLst>
          </p:cNvPr>
          <p:cNvGraphicFramePr>
            <a:graphicFrameLocks noGrp="1"/>
          </p:cNvGraphicFramePr>
          <p:nvPr>
            <p:ph type="tbl" sz="quarter" idx="13"/>
            <p:extLst>
              <p:ext uri="{D42A27DB-BD31-4B8C-83A1-F6EECF244321}">
                <p14:modId xmlns:p14="http://schemas.microsoft.com/office/powerpoint/2010/main" val="249934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6054622"/>
                    </a:ext>
                  </a:extLst>
                </a:gridCol>
                <a:gridCol w="493776">
                  <a:extLst>
                    <a:ext uri="{9D8B030D-6E8A-4147-A177-3AD203B41FA5}">
                      <a16:colId xmlns:a16="http://schemas.microsoft.com/office/drawing/2014/main" val="316212625"/>
                    </a:ext>
                  </a:extLst>
                </a:gridCol>
                <a:gridCol w="329184">
                  <a:extLst>
                    <a:ext uri="{9D8B030D-6E8A-4147-A177-3AD203B41FA5}">
                      <a16:colId xmlns:a16="http://schemas.microsoft.com/office/drawing/2014/main" val="3160721831"/>
                    </a:ext>
                  </a:extLst>
                </a:gridCol>
                <a:gridCol w="329184">
                  <a:extLst>
                    <a:ext uri="{9D8B030D-6E8A-4147-A177-3AD203B41FA5}">
                      <a16:colId xmlns:a16="http://schemas.microsoft.com/office/drawing/2014/main" val="2323227932"/>
                    </a:ext>
                  </a:extLst>
                </a:gridCol>
                <a:gridCol w="329184">
                  <a:extLst>
                    <a:ext uri="{9D8B030D-6E8A-4147-A177-3AD203B41FA5}">
                      <a16:colId xmlns:a16="http://schemas.microsoft.com/office/drawing/2014/main" val="456106641"/>
                    </a:ext>
                  </a:extLst>
                </a:gridCol>
                <a:gridCol w="329184">
                  <a:extLst>
                    <a:ext uri="{9D8B030D-6E8A-4147-A177-3AD203B41FA5}">
                      <a16:colId xmlns:a16="http://schemas.microsoft.com/office/drawing/2014/main" val="2310728716"/>
                    </a:ext>
                  </a:extLst>
                </a:gridCol>
                <a:gridCol w="329184">
                  <a:extLst>
                    <a:ext uri="{9D8B030D-6E8A-4147-A177-3AD203B41FA5}">
                      <a16:colId xmlns:a16="http://schemas.microsoft.com/office/drawing/2014/main" val="2158950702"/>
                    </a:ext>
                  </a:extLst>
                </a:gridCol>
                <a:gridCol w="329184">
                  <a:extLst>
                    <a:ext uri="{9D8B030D-6E8A-4147-A177-3AD203B41FA5}">
                      <a16:colId xmlns:a16="http://schemas.microsoft.com/office/drawing/2014/main" val="3732326556"/>
                    </a:ext>
                  </a:extLst>
                </a:gridCol>
                <a:gridCol w="329184">
                  <a:extLst>
                    <a:ext uri="{9D8B030D-6E8A-4147-A177-3AD203B41FA5}">
                      <a16:colId xmlns:a16="http://schemas.microsoft.com/office/drawing/2014/main" val="1363304992"/>
                    </a:ext>
                  </a:extLst>
                </a:gridCol>
                <a:gridCol w="329184">
                  <a:extLst>
                    <a:ext uri="{9D8B030D-6E8A-4147-A177-3AD203B41FA5}">
                      <a16:colId xmlns:a16="http://schemas.microsoft.com/office/drawing/2014/main" val="362992584"/>
                    </a:ext>
                  </a:extLst>
                </a:gridCol>
                <a:gridCol w="329184">
                  <a:extLst>
                    <a:ext uri="{9D8B030D-6E8A-4147-A177-3AD203B41FA5}">
                      <a16:colId xmlns:a16="http://schemas.microsoft.com/office/drawing/2014/main" val="3927667059"/>
                    </a:ext>
                  </a:extLst>
                </a:gridCol>
                <a:gridCol w="329184">
                  <a:extLst>
                    <a:ext uri="{9D8B030D-6E8A-4147-A177-3AD203B41FA5}">
                      <a16:colId xmlns:a16="http://schemas.microsoft.com/office/drawing/2014/main" val="941393718"/>
                    </a:ext>
                  </a:extLst>
                </a:gridCol>
                <a:gridCol w="329184">
                  <a:extLst>
                    <a:ext uri="{9D8B030D-6E8A-4147-A177-3AD203B41FA5}">
                      <a16:colId xmlns:a16="http://schemas.microsoft.com/office/drawing/2014/main" val="3769775748"/>
                    </a:ext>
                  </a:extLst>
                </a:gridCol>
                <a:gridCol w="329184">
                  <a:extLst>
                    <a:ext uri="{9D8B030D-6E8A-4147-A177-3AD203B41FA5}">
                      <a16:colId xmlns:a16="http://schemas.microsoft.com/office/drawing/2014/main" val="3635968763"/>
                    </a:ext>
                  </a:extLst>
                </a:gridCol>
                <a:gridCol w="329184">
                  <a:extLst>
                    <a:ext uri="{9D8B030D-6E8A-4147-A177-3AD203B41FA5}">
                      <a16:colId xmlns:a16="http://schemas.microsoft.com/office/drawing/2014/main" val="1886799908"/>
                    </a:ext>
                  </a:extLst>
                </a:gridCol>
                <a:gridCol w="329184">
                  <a:extLst>
                    <a:ext uri="{9D8B030D-6E8A-4147-A177-3AD203B41FA5}">
                      <a16:colId xmlns:a16="http://schemas.microsoft.com/office/drawing/2014/main" val="1175049025"/>
                    </a:ext>
                  </a:extLst>
                </a:gridCol>
                <a:gridCol w="329184">
                  <a:extLst>
                    <a:ext uri="{9D8B030D-6E8A-4147-A177-3AD203B41FA5}">
                      <a16:colId xmlns:a16="http://schemas.microsoft.com/office/drawing/2014/main" val="3525172095"/>
                    </a:ext>
                  </a:extLst>
                </a:gridCol>
                <a:gridCol w="329184">
                  <a:extLst>
                    <a:ext uri="{9D8B030D-6E8A-4147-A177-3AD203B41FA5}">
                      <a16:colId xmlns:a16="http://schemas.microsoft.com/office/drawing/2014/main" val="2533912849"/>
                    </a:ext>
                  </a:extLst>
                </a:gridCol>
                <a:gridCol w="329184">
                  <a:extLst>
                    <a:ext uri="{9D8B030D-6E8A-4147-A177-3AD203B41FA5}">
                      <a16:colId xmlns:a16="http://schemas.microsoft.com/office/drawing/2014/main" val="374630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2779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17:44:00</a:t>
                      </a:r>
                      <a:r>
                        <a:rPr kumimoji="0" lang="de-DE" sz="1000" b="0" i="0" u="none" strike="noStrike" kern="1200" cap="none" spc="0" normalizeH="0" baseline="0" noProof="0">
                          <a:ln>
                            <a:noFill/>
                          </a:ln>
                          <a:solidFill>
                            <a:prstClr val="black"/>
                          </a:solidFill>
                          <a:effectLst/>
                          <a:uLnTx/>
                          <a:uFillTx/>
                          <a:latin typeface="+mn-lt"/>
                          <a:ea typeface="+mn-ea"/>
                          <a:cs typeface="+mn-cs"/>
                        </a:rPr>
                        <a:t>
 Viel Regen und oft eine kühle Brise im Gesicht. In kaum einem anderen Mai war es so kalt wie derzeit :-( Ihr könnt auch gerne "Beweisfotos" Eurer Winterklamotten posten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14:14:26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4449179"/>
                  </a:ext>
                </a:extLst>
              </a:tr>
            </a:tbl>
          </a:graphicData>
        </a:graphic>
      </p:graphicFrame>
      <p:sp>
        <p:nvSpPr>
          <p:cNvPr id="4" name="Text Placeholder 3">
            <a:extLst>
              <a:ext uri="{FF2B5EF4-FFF2-40B4-BE49-F238E27FC236}">
                <a16:creationId xmlns:a16="http://schemas.microsoft.com/office/drawing/2014/main" id="{62CB0C07-94F8-4A33-979C-38E5F16B61C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09621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496D8-9D9C-4045-828C-E07AF7176509}"/>
              </a:ext>
            </a:extLst>
          </p:cNvPr>
          <p:cNvSpPr>
            <a:spLocks noGrp="1"/>
          </p:cNvSpPr>
          <p:nvPr>
            <p:ph type="title"/>
          </p:nvPr>
        </p:nvSpPr>
        <p:spPr/>
        <p:txBody>
          <a:bodyPr/>
          <a:lstStyle/>
          <a:p>
            <a:r>
              <a:rPr lang="en-US"/>
              <a:t>Facebook Own Posts Table | rbb 88.8 - 14 of 18</a:t>
            </a:r>
          </a:p>
        </p:txBody>
      </p:sp>
      <p:graphicFrame>
        <p:nvGraphicFramePr>
          <p:cNvPr id="5" name="Table Placeholder 4">
            <a:extLst>
              <a:ext uri="{FF2B5EF4-FFF2-40B4-BE49-F238E27FC236}">
                <a16:creationId xmlns:a16="http://schemas.microsoft.com/office/drawing/2014/main" id="{5CB47BBC-1129-448C-92EC-7B2A084E311F}"/>
              </a:ext>
            </a:extLst>
          </p:cNvPr>
          <p:cNvGraphicFramePr>
            <a:graphicFrameLocks noGrp="1"/>
          </p:cNvGraphicFramePr>
          <p:nvPr>
            <p:ph type="tbl" sz="quarter" idx="13"/>
            <p:extLst>
              <p:ext uri="{D42A27DB-BD31-4B8C-83A1-F6EECF244321}">
                <p14:modId xmlns:p14="http://schemas.microsoft.com/office/powerpoint/2010/main" val="6176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347972211"/>
                    </a:ext>
                  </a:extLst>
                </a:gridCol>
                <a:gridCol w="493776">
                  <a:extLst>
                    <a:ext uri="{9D8B030D-6E8A-4147-A177-3AD203B41FA5}">
                      <a16:colId xmlns:a16="http://schemas.microsoft.com/office/drawing/2014/main" val="643387009"/>
                    </a:ext>
                  </a:extLst>
                </a:gridCol>
                <a:gridCol w="329184">
                  <a:extLst>
                    <a:ext uri="{9D8B030D-6E8A-4147-A177-3AD203B41FA5}">
                      <a16:colId xmlns:a16="http://schemas.microsoft.com/office/drawing/2014/main" val="3435890489"/>
                    </a:ext>
                  </a:extLst>
                </a:gridCol>
                <a:gridCol w="329184">
                  <a:extLst>
                    <a:ext uri="{9D8B030D-6E8A-4147-A177-3AD203B41FA5}">
                      <a16:colId xmlns:a16="http://schemas.microsoft.com/office/drawing/2014/main" val="3749623410"/>
                    </a:ext>
                  </a:extLst>
                </a:gridCol>
                <a:gridCol w="329184">
                  <a:extLst>
                    <a:ext uri="{9D8B030D-6E8A-4147-A177-3AD203B41FA5}">
                      <a16:colId xmlns:a16="http://schemas.microsoft.com/office/drawing/2014/main" val="180566930"/>
                    </a:ext>
                  </a:extLst>
                </a:gridCol>
                <a:gridCol w="329184">
                  <a:extLst>
                    <a:ext uri="{9D8B030D-6E8A-4147-A177-3AD203B41FA5}">
                      <a16:colId xmlns:a16="http://schemas.microsoft.com/office/drawing/2014/main" val="2778741449"/>
                    </a:ext>
                  </a:extLst>
                </a:gridCol>
                <a:gridCol w="329184">
                  <a:extLst>
                    <a:ext uri="{9D8B030D-6E8A-4147-A177-3AD203B41FA5}">
                      <a16:colId xmlns:a16="http://schemas.microsoft.com/office/drawing/2014/main" val="921344633"/>
                    </a:ext>
                  </a:extLst>
                </a:gridCol>
                <a:gridCol w="329184">
                  <a:extLst>
                    <a:ext uri="{9D8B030D-6E8A-4147-A177-3AD203B41FA5}">
                      <a16:colId xmlns:a16="http://schemas.microsoft.com/office/drawing/2014/main" val="3546864798"/>
                    </a:ext>
                  </a:extLst>
                </a:gridCol>
                <a:gridCol w="329184">
                  <a:extLst>
                    <a:ext uri="{9D8B030D-6E8A-4147-A177-3AD203B41FA5}">
                      <a16:colId xmlns:a16="http://schemas.microsoft.com/office/drawing/2014/main" val="3774204494"/>
                    </a:ext>
                  </a:extLst>
                </a:gridCol>
                <a:gridCol w="329184">
                  <a:extLst>
                    <a:ext uri="{9D8B030D-6E8A-4147-A177-3AD203B41FA5}">
                      <a16:colId xmlns:a16="http://schemas.microsoft.com/office/drawing/2014/main" val="2205614834"/>
                    </a:ext>
                  </a:extLst>
                </a:gridCol>
                <a:gridCol w="329184">
                  <a:extLst>
                    <a:ext uri="{9D8B030D-6E8A-4147-A177-3AD203B41FA5}">
                      <a16:colId xmlns:a16="http://schemas.microsoft.com/office/drawing/2014/main" val="4199506424"/>
                    </a:ext>
                  </a:extLst>
                </a:gridCol>
                <a:gridCol w="329184">
                  <a:extLst>
                    <a:ext uri="{9D8B030D-6E8A-4147-A177-3AD203B41FA5}">
                      <a16:colId xmlns:a16="http://schemas.microsoft.com/office/drawing/2014/main" val="2241767922"/>
                    </a:ext>
                  </a:extLst>
                </a:gridCol>
                <a:gridCol w="329184">
                  <a:extLst>
                    <a:ext uri="{9D8B030D-6E8A-4147-A177-3AD203B41FA5}">
                      <a16:colId xmlns:a16="http://schemas.microsoft.com/office/drawing/2014/main" val="2227662808"/>
                    </a:ext>
                  </a:extLst>
                </a:gridCol>
                <a:gridCol w="329184">
                  <a:extLst>
                    <a:ext uri="{9D8B030D-6E8A-4147-A177-3AD203B41FA5}">
                      <a16:colId xmlns:a16="http://schemas.microsoft.com/office/drawing/2014/main" val="1174115327"/>
                    </a:ext>
                  </a:extLst>
                </a:gridCol>
                <a:gridCol w="329184">
                  <a:extLst>
                    <a:ext uri="{9D8B030D-6E8A-4147-A177-3AD203B41FA5}">
                      <a16:colId xmlns:a16="http://schemas.microsoft.com/office/drawing/2014/main" val="4228892558"/>
                    </a:ext>
                  </a:extLst>
                </a:gridCol>
                <a:gridCol w="329184">
                  <a:extLst>
                    <a:ext uri="{9D8B030D-6E8A-4147-A177-3AD203B41FA5}">
                      <a16:colId xmlns:a16="http://schemas.microsoft.com/office/drawing/2014/main" val="2866854984"/>
                    </a:ext>
                  </a:extLst>
                </a:gridCol>
                <a:gridCol w="329184">
                  <a:extLst>
                    <a:ext uri="{9D8B030D-6E8A-4147-A177-3AD203B41FA5}">
                      <a16:colId xmlns:a16="http://schemas.microsoft.com/office/drawing/2014/main" val="2557880192"/>
                    </a:ext>
                  </a:extLst>
                </a:gridCol>
                <a:gridCol w="329184">
                  <a:extLst>
                    <a:ext uri="{9D8B030D-6E8A-4147-A177-3AD203B41FA5}">
                      <a16:colId xmlns:a16="http://schemas.microsoft.com/office/drawing/2014/main" val="3755356370"/>
                    </a:ext>
                  </a:extLst>
                </a:gridCol>
                <a:gridCol w="329184">
                  <a:extLst>
                    <a:ext uri="{9D8B030D-6E8A-4147-A177-3AD203B41FA5}">
                      <a16:colId xmlns:a16="http://schemas.microsoft.com/office/drawing/2014/main" val="118165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6630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13:11:51</a:t>
                      </a:r>
                      <a:r>
                        <a:rPr kumimoji="0" lang="de-DE" sz="1000" b="0" i="0" u="none" strike="noStrike" kern="1200" cap="none" spc="0" normalizeH="0" baseline="0" noProof="0">
                          <a:ln>
                            <a:noFill/>
                          </a:ln>
                          <a:solidFill>
                            <a:prstClr val="black"/>
                          </a:solidFill>
                          <a:effectLst/>
                          <a:uLnTx/>
                          <a:uFillTx/>
                          <a:latin typeface="+mn-lt"/>
                          <a:ea typeface="+mn-ea"/>
                          <a:cs typeface="+mn-cs"/>
                        </a:rPr>
                        <a:t>
 Camping ist aktuell in aller Munde. Habt ihr selbst schon Erfahrungen gemacht und kennt ihr gute Spots?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14:14:56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471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88.8 - 2021-05-25 08:59:46</a:t>
                      </a:r>
                      <a:r>
                        <a:rPr kumimoji="0" lang="de-DE" sz="1000" b="0" i="0" u="none" strike="noStrike" kern="1200" cap="none" spc="0" normalizeH="0" baseline="0" noProof="0">
                          <a:ln>
                            <a:noFill/>
                          </a:ln>
                          <a:solidFill>
                            <a:prstClr val="black"/>
                          </a:solidFill>
                          <a:effectLst/>
                          <a:uLnTx/>
                          <a:uFillTx/>
                          <a:latin typeface="+mn-lt"/>
                          <a:ea typeface="+mn-ea"/>
                          <a:cs typeface="+mn-cs"/>
                        </a:rPr>
                        <a:t>
 Schon mal über einen Berufswechsel nachgedacht?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06/24/2021 08:14:15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06372845"/>
                  </a:ext>
                </a:extLst>
              </a:tr>
            </a:tbl>
          </a:graphicData>
        </a:graphic>
      </p:graphicFrame>
      <p:sp>
        <p:nvSpPr>
          <p:cNvPr id="4" name="Text Placeholder 3">
            <a:extLst>
              <a:ext uri="{FF2B5EF4-FFF2-40B4-BE49-F238E27FC236}">
                <a16:creationId xmlns:a16="http://schemas.microsoft.com/office/drawing/2014/main" id="{5AAA88C1-C611-47F9-B8ED-F25DAE0DCBB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08023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7E7C-1436-47A8-9950-F53C98D6379A}"/>
              </a:ext>
            </a:extLst>
          </p:cNvPr>
          <p:cNvSpPr>
            <a:spLocks noGrp="1"/>
          </p:cNvSpPr>
          <p:nvPr>
            <p:ph type="title"/>
          </p:nvPr>
        </p:nvSpPr>
        <p:spPr/>
        <p:txBody>
          <a:bodyPr/>
          <a:lstStyle/>
          <a:p>
            <a:r>
              <a:rPr lang="en-US"/>
              <a:t>Facebook Own Posts Table | rbb 88.8 - 15 of 18</a:t>
            </a:r>
          </a:p>
        </p:txBody>
      </p:sp>
      <p:graphicFrame>
        <p:nvGraphicFramePr>
          <p:cNvPr id="5" name="Table Placeholder 4">
            <a:extLst>
              <a:ext uri="{FF2B5EF4-FFF2-40B4-BE49-F238E27FC236}">
                <a16:creationId xmlns:a16="http://schemas.microsoft.com/office/drawing/2014/main" id="{B09DAEF3-FC29-45BD-BE6D-B16FF151A5FE}"/>
              </a:ext>
            </a:extLst>
          </p:cNvPr>
          <p:cNvGraphicFramePr>
            <a:graphicFrameLocks noGrp="1"/>
          </p:cNvGraphicFramePr>
          <p:nvPr>
            <p:ph type="tbl" sz="quarter" idx="13"/>
            <p:extLst>
              <p:ext uri="{D42A27DB-BD31-4B8C-83A1-F6EECF244321}">
                <p14:modId xmlns:p14="http://schemas.microsoft.com/office/powerpoint/2010/main" val="380360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51362509"/>
                    </a:ext>
                  </a:extLst>
                </a:gridCol>
                <a:gridCol w="493776">
                  <a:extLst>
                    <a:ext uri="{9D8B030D-6E8A-4147-A177-3AD203B41FA5}">
                      <a16:colId xmlns:a16="http://schemas.microsoft.com/office/drawing/2014/main" val="3600920085"/>
                    </a:ext>
                  </a:extLst>
                </a:gridCol>
                <a:gridCol w="329184">
                  <a:extLst>
                    <a:ext uri="{9D8B030D-6E8A-4147-A177-3AD203B41FA5}">
                      <a16:colId xmlns:a16="http://schemas.microsoft.com/office/drawing/2014/main" val="2166379637"/>
                    </a:ext>
                  </a:extLst>
                </a:gridCol>
                <a:gridCol w="329184">
                  <a:extLst>
                    <a:ext uri="{9D8B030D-6E8A-4147-A177-3AD203B41FA5}">
                      <a16:colId xmlns:a16="http://schemas.microsoft.com/office/drawing/2014/main" val="2355917672"/>
                    </a:ext>
                  </a:extLst>
                </a:gridCol>
                <a:gridCol w="329184">
                  <a:extLst>
                    <a:ext uri="{9D8B030D-6E8A-4147-A177-3AD203B41FA5}">
                      <a16:colId xmlns:a16="http://schemas.microsoft.com/office/drawing/2014/main" val="1777919215"/>
                    </a:ext>
                  </a:extLst>
                </a:gridCol>
                <a:gridCol w="329184">
                  <a:extLst>
                    <a:ext uri="{9D8B030D-6E8A-4147-A177-3AD203B41FA5}">
                      <a16:colId xmlns:a16="http://schemas.microsoft.com/office/drawing/2014/main" val="1165551661"/>
                    </a:ext>
                  </a:extLst>
                </a:gridCol>
                <a:gridCol w="329184">
                  <a:extLst>
                    <a:ext uri="{9D8B030D-6E8A-4147-A177-3AD203B41FA5}">
                      <a16:colId xmlns:a16="http://schemas.microsoft.com/office/drawing/2014/main" val="1519188951"/>
                    </a:ext>
                  </a:extLst>
                </a:gridCol>
                <a:gridCol w="329184">
                  <a:extLst>
                    <a:ext uri="{9D8B030D-6E8A-4147-A177-3AD203B41FA5}">
                      <a16:colId xmlns:a16="http://schemas.microsoft.com/office/drawing/2014/main" val="211724587"/>
                    </a:ext>
                  </a:extLst>
                </a:gridCol>
                <a:gridCol w="329184">
                  <a:extLst>
                    <a:ext uri="{9D8B030D-6E8A-4147-A177-3AD203B41FA5}">
                      <a16:colId xmlns:a16="http://schemas.microsoft.com/office/drawing/2014/main" val="2125808907"/>
                    </a:ext>
                  </a:extLst>
                </a:gridCol>
                <a:gridCol w="329184">
                  <a:extLst>
                    <a:ext uri="{9D8B030D-6E8A-4147-A177-3AD203B41FA5}">
                      <a16:colId xmlns:a16="http://schemas.microsoft.com/office/drawing/2014/main" val="2500983237"/>
                    </a:ext>
                  </a:extLst>
                </a:gridCol>
                <a:gridCol w="329184">
                  <a:extLst>
                    <a:ext uri="{9D8B030D-6E8A-4147-A177-3AD203B41FA5}">
                      <a16:colId xmlns:a16="http://schemas.microsoft.com/office/drawing/2014/main" val="3457877225"/>
                    </a:ext>
                  </a:extLst>
                </a:gridCol>
                <a:gridCol w="329184">
                  <a:extLst>
                    <a:ext uri="{9D8B030D-6E8A-4147-A177-3AD203B41FA5}">
                      <a16:colId xmlns:a16="http://schemas.microsoft.com/office/drawing/2014/main" val="3514515544"/>
                    </a:ext>
                  </a:extLst>
                </a:gridCol>
                <a:gridCol w="329184">
                  <a:extLst>
                    <a:ext uri="{9D8B030D-6E8A-4147-A177-3AD203B41FA5}">
                      <a16:colId xmlns:a16="http://schemas.microsoft.com/office/drawing/2014/main" val="3094181565"/>
                    </a:ext>
                  </a:extLst>
                </a:gridCol>
                <a:gridCol w="329184">
                  <a:extLst>
                    <a:ext uri="{9D8B030D-6E8A-4147-A177-3AD203B41FA5}">
                      <a16:colId xmlns:a16="http://schemas.microsoft.com/office/drawing/2014/main" val="926923034"/>
                    </a:ext>
                  </a:extLst>
                </a:gridCol>
                <a:gridCol w="329184">
                  <a:extLst>
                    <a:ext uri="{9D8B030D-6E8A-4147-A177-3AD203B41FA5}">
                      <a16:colId xmlns:a16="http://schemas.microsoft.com/office/drawing/2014/main" val="2517349159"/>
                    </a:ext>
                  </a:extLst>
                </a:gridCol>
                <a:gridCol w="329184">
                  <a:extLst>
                    <a:ext uri="{9D8B030D-6E8A-4147-A177-3AD203B41FA5}">
                      <a16:colId xmlns:a16="http://schemas.microsoft.com/office/drawing/2014/main" val="3342486393"/>
                    </a:ext>
                  </a:extLst>
                </a:gridCol>
                <a:gridCol w="329184">
                  <a:extLst>
                    <a:ext uri="{9D8B030D-6E8A-4147-A177-3AD203B41FA5}">
                      <a16:colId xmlns:a16="http://schemas.microsoft.com/office/drawing/2014/main" val="303886538"/>
                    </a:ext>
                  </a:extLst>
                </a:gridCol>
                <a:gridCol w="329184">
                  <a:extLst>
                    <a:ext uri="{9D8B030D-6E8A-4147-A177-3AD203B41FA5}">
                      <a16:colId xmlns:a16="http://schemas.microsoft.com/office/drawing/2014/main" val="3452838826"/>
                    </a:ext>
                  </a:extLst>
                </a:gridCol>
                <a:gridCol w="329184">
                  <a:extLst>
                    <a:ext uri="{9D8B030D-6E8A-4147-A177-3AD203B41FA5}">
                      <a16:colId xmlns:a16="http://schemas.microsoft.com/office/drawing/2014/main" val="669889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6715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20:05:00</a:t>
                      </a:r>
                      <a:r>
                        <a:rPr kumimoji="0" lang="de-DE" sz="1000" b="0" i="0" u="none" strike="noStrike" kern="1200" cap="none" spc="0" normalizeH="0" baseline="0" noProof="0">
                          <a:ln>
                            <a:noFill/>
                          </a:ln>
                          <a:solidFill>
                            <a:prstClr val="black"/>
                          </a:solidFill>
                          <a:effectLst/>
                          <a:uLnTx/>
                          <a:uFillTx/>
                          <a:latin typeface="+mn-lt"/>
                          <a:ea typeface="+mn-ea"/>
                          <a:cs typeface="+mn-cs"/>
                        </a:rPr>
                        <a:t>
 Im Garten, Sonnenbaden auf Balkonien, in den See gesprungen, beim Lieblingscafé, einfach draußen in der Sonne entspannen oder vielleicht im Museum?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14:13:41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2644279"/>
                  </a:ext>
                </a:extLst>
              </a:tr>
            </a:tbl>
          </a:graphicData>
        </a:graphic>
      </p:graphicFrame>
      <p:sp>
        <p:nvSpPr>
          <p:cNvPr id="4" name="Text Placeholder 3">
            <a:extLst>
              <a:ext uri="{FF2B5EF4-FFF2-40B4-BE49-F238E27FC236}">
                <a16:creationId xmlns:a16="http://schemas.microsoft.com/office/drawing/2014/main" id="{CC16B4E3-869F-455E-B84F-A5906DECF3F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51135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C5A56-7D70-4CFE-BC26-E49B7F557EAC}"/>
              </a:ext>
            </a:extLst>
          </p:cNvPr>
          <p:cNvSpPr>
            <a:spLocks noGrp="1"/>
          </p:cNvSpPr>
          <p:nvPr>
            <p:ph type="title"/>
          </p:nvPr>
        </p:nvSpPr>
        <p:spPr/>
        <p:txBody>
          <a:bodyPr/>
          <a:lstStyle/>
          <a:p>
            <a:r>
              <a:rPr lang="en-US"/>
              <a:t>Facebook Own Posts Table | rbb 88.8 - 16 of 18</a:t>
            </a:r>
          </a:p>
        </p:txBody>
      </p:sp>
      <p:graphicFrame>
        <p:nvGraphicFramePr>
          <p:cNvPr id="5" name="Table Placeholder 4">
            <a:extLst>
              <a:ext uri="{FF2B5EF4-FFF2-40B4-BE49-F238E27FC236}">
                <a16:creationId xmlns:a16="http://schemas.microsoft.com/office/drawing/2014/main" id="{8959A4FF-E250-436E-9E77-E16A18998966}"/>
              </a:ext>
            </a:extLst>
          </p:cNvPr>
          <p:cNvGraphicFramePr>
            <a:graphicFrameLocks noGrp="1"/>
          </p:cNvGraphicFramePr>
          <p:nvPr>
            <p:ph type="tbl" sz="quarter" idx="13"/>
            <p:extLst>
              <p:ext uri="{D42A27DB-BD31-4B8C-83A1-F6EECF244321}">
                <p14:modId xmlns:p14="http://schemas.microsoft.com/office/powerpoint/2010/main" val="353831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89296790"/>
                    </a:ext>
                  </a:extLst>
                </a:gridCol>
                <a:gridCol w="493776">
                  <a:extLst>
                    <a:ext uri="{9D8B030D-6E8A-4147-A177-3AD203B41FA5}">
                      <a16:colId xmlns:a16="http://schemas.microsoft.com/office/drawing/2014/main" val="29361519"/>
                    </a:ext>
                  </a:extLst>
                </a:gridCol>
                <a:gridCol w="329184">
                  <a:extLst>
                    <a:ext uri="{9D8B030D-6E8A-4147-A177-3AD203B41FA5}">
                      <a16:colId xmlns:a16="http://schemas.microsoft.com/office/drawing/2014/main" val="2758312555"/>
                    </a:ext>
                  </a:extLst>
                </a:gridCol>
                <a:gridCol w="329184">
                  <a:extLst>
                    <a:ext uri="{9D8B030D-6E8A-4147-A177-3AD203B41FA5}">
                      <a16:colId xmlns:a16="http://schemas.microsoft.com/office/drawing/2014/main" val="919023960"/>
                    </a:ext>
                  </a:extLst>
                </a:gridCol>
                <a:gridCol w="329184">
                  <a:extLst>
                    <a:ext uri="{9D8B030D-6E8A-4147-A177-3AD203B41FA5}">
                      <a16:colId xmlns:a16="http://schemas.microsoft.com/office/drawing/2014/main" val="2637924770"/>
                    </a:ext>
                  </a:extLst>
                </a:gridCol>
                <a:gridCol w="329184">
                  <a:extLst>
                    <a:ext uri="{9D8B030D-6E8A-4147-A177-3AD203B41FA5}">
                      <a16:colId xmlns:a16="http://schemas.microsoft.com/office/drawing/2014/main" val="1202777176"/>
                    </a:ext>
                  </a:extLst>
                </a:gridCol>
                <a:gridCol w="329184">
                  <a:extLst>
                    <a:ext uri="{9D8B030D-6E8A-4147-A177-3AD203B41FA5}">
                      <a16:colId xmlns:a16="http://schemas.microsoft.com/office/drawing/2014/main" val="3916464029"/>
                    </a:ext>
                  </a:extLst>
                </a:gridCol>
                <a:gridCol w="329184">
                  <a:extLst>
                    <a:ext uri="{9D8B030D-6E8A-4147-A177-3AD203B41FA5}">
                      <a16:colId xmlns:a16="http://schemas.microsoft.com/office/drawing/2014/main" val="1903043708"/>
                    </a:ext>
                  </a:extLst>
                </a:gridCol>
                <a:gridCol w="329184">
                  <a:extLst>
                    <a:ext uri="{9D8B030D-6E8A-4147-A177-3AD203B41FA5}">
                      <a16:colId xmlns:a16="http://schemas.microsoft.com/office/drawing/2014/main" val="3179651787"/>
                    </a:ext>
                  </a:extLst>
                </a:gridCol>
                <a:gridCol w="329184">
                  <a:extLst>
                    <a:ext uri="{9D8B030D-6E8A-4147-A177-3AD203B41FA5}">
                      <a16:colId xmlns:a16="http://schemas.microsoft.com/office/drawing/2014/main" val="901851251"/>
                    </a:ext>
                  </a:extLst>
                </a:gridCol>
                <a:gridCol w="329184">
                  <a:extLst>
                    <a:ext uri="{9D8B030D-6E8A-4147-A177-3AD203B41FA5}">
                      <a16:colId xmlns:a16="http://schemas.microsoft.com/office/drawing/2014/main" val="825141693"/>
                    </a:ext>
                  </a:extLst>
                </a:gridCol>
                <a:gridCol w="329184">
                  <a:extLst>
                    <a:ext uri="{9D8B030D-6E8A-4147-A177-3AD203B41FA5}">
                      <a16:colId xmlns:a16="http://schemas.microsoft.com/office/drawing/2014/main" val="1952079565"/>
                    </a:ext>
                  </a:extLst>
                </a:gridCol>
                <a:gridCol w="329184">
                  <a:extLst>
                    <a:ext uri="{9D8B030D-6E8A-4147-A177-3AD203B41FA5}">
                      <a16:colId xmlns:a16="http://schemas.microsoft.com/office/drawing/2014/main" val="2309369736"/>
                    </a:ext>
                  </a:extLst>
                </a:gridCol>
                <a:gridCol w="329184">
                  <a:extLst>
                    <a:ext uri="{9D8B030D-6E8A-4147-A177-3AD203B41FA5}">
                      <a16:colId xmlns:a16="http://schemas.microsoft.com/office/drawing/2014/main" val="3204297541"/>
                    </a:ext>
                  </a:extLst>
                </a:gridCol>
                <a:gridCol w="329184">
                  <a:extLst>
                    <a:ext uri="{9D8B030D-6E8A-4147-A177-3AD203B41FA5}">
                      <a16:colId xmlns:a16="http://schemas.microsoft.com/office/drawing/2014/main" val="3141281512"/>
                    </a:ext>
                  </a:extLst>
                </a:gridCol>
                <a:gridCol w="329184">
                  <a:extLst>
                    <a:ext uri="{9D8B030D-6E8A-4147-A177-3AD203B41FA5}">
                      <a16:colId xmlns:a16="http://schemas.microsoft.com/office/drawing/2014/main" val="3400730665"/>
                    </a:ext>
                  </a:extLst>
                </a:gridCol>
                <a:gridCol w="329184">
                  <a:extLst>
                    <a:ext uri="{9D8B030D-6E8A-4147-A177-3AD203B41FA5}">
                      <a16:colId xmlns:a16="http://schemas.microsoft.com/office/drawing/2014/main" val="3849325821"/>
                    </a:ext>
                  </a:extLst>
                </a:gridCol>
                <a:gridCol w="329184">
                  <a:extLst>
                    <a:ext uri="{9D8B030D-6E8A-4147-A177-3AD203B41FA5}">
                      <a16:colId xmlns:a16="http://schemas.microsoft.com/office/drawing/2014/main" val="692187985"/>
                    </a:ext>
                  </a:extLst>
                </a:gridCol>
                <a:gridCol w="329184">
                  <a:extLst>
                    <a:ext uri="{9D8B030D-6E8A-4147-A177-3AD203B41FA5}">
                      <a16:colId xmlns:a16="http://schemas.microsoft.com/office/drawing/2014/main" val="4148087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5529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18:25:45</a:t>
                      </a:r>
                      <a:r>
                        <a:rPr kumimoji="0" lang="de-DE" sz="1000" b="0" i="0" u="none" strike="noStrike" kern="1200" cap="none" spc="0" normalizeH="0" baseline="0" noProof="0">
                          <a:ln>
                            <a:noFill/>
                          </a:ln>
                          <a:solidFill>
                            <a:prstClr val="black"/>
                          </a:solidFill>
                          <a:effectLst/>
                          <a:uLnTx/>
                          <a:uFillTx/>
                          <a:latin typeface="+mn-lt"/>
                          <a:ea typeface="+mn-ea"/>
                          <a:cs typeface="+mn-cs"/>
                        </a:rPr>
                        <a:t>
 Nach knapp 60 Stunden war es so weit. Tim hat es geschafft und sich aus unserem 80erJahre-Escape-Room befreit. Vielen Dank an alle Hörer*Innen, die ihn bei der Lösung seiner 80er-Rätsel so toll unterstützt haben. Ihr seid die besten 💪🙌 Die schönsten Momente des ganzen Wochenendes gibts noch einmal auf unserer Webseite www.rbb888.de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14:13:41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0771731"/>
                  </a:ext>
                </a:extLst>
              </a:tr>
            </a:tbl>
          </a:graphicData>
        </a:graphic>
      </p:graphicFrame>
      <p:sp>
        <p:nvSpPr>
          <p:cNvPr id="4" name="Text Placeholder 3">
            <a:extLst>
              <a:ext uri="{FF2B5EF4-FFF2-40B4-BE49-F238E27FC236}">
                <a16:creationId xmlns:a16="http://schemas.microsoft.com/office/drawing/2014/main" id="{EBDE738F-AC00-4C5E-AF7F-EC970DF6F5C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77581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43C13-8756-47E7-BFB7-B23C184E3B2D}"/>
              </a:ext>
            </a:extLst>
          </p:cNvPr>
          <p:cNvSpPr>
            <a:spLocks noGrp="1"/>
          </p:cNvSpPr>
          <p:nvPr>
            <p:ph type="title"/>
          </p:nvPr>
        </p:nvSpPr>
        <p:spPr/>
        <p:txBody>
          <a:bodyPr/>
          <a:lstStyle/>
          <a:p>
            <a:r>
              <a:rPr lang="en-US"/>
              <a:t>Facebook Own Posts Table | rbb 88.8 - 17 of 18</a:t>
            </a:r>
          </a:p>
        </p:txBody>
      </p:sp>
      <p:graphicFrame>
        <p:nvGraphicFramePr>
          <p:cNvPr id="5" name="Table Placeholder 4">
            <a:extLst>
              <a:ext uri="{FF2B5EF4-FFF2-40B4-BE49-F238E27FC236}">
                <a16:creationId xmlns:a16="http://schemas.microsoft.com/office/drawing/2014/main" id="{B7EE3C9F-08ED-4E9B-B16C-09279721A8F5}"/>
              </a:ext>
            </a:extLst>
          </p:cNvPr>
          <p:cNvGraphicFramePr>
            <a:graphicFrameLocks noGrp="1"/>
          </p:cNvGraphicFramePr>
          <p:nvPr>
            <p:ph type="tbl" sz="quarter" idx="13"/>
            <p:extLst>
              <p:ext uri="{D42A27DB-BD31-4B8C-83A1-F6EECF244321}">
                <p14:modId xmlns:p14="http://schemas.microsoft.com/office/powerpoint/2010/main" val="258269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76005184"/>
                    </a:ext>
                  </a:extLst>
                </a:gridCol>
                <a:gridCol w="493776">
                  <a:extLst>
                    <a:ext uri="{9D8B030D-6E8A-4147-A177-3AD203B41FA5}">
                      <a16:colId xmlns:a16="http://schemas.microsoft.com/office/drawing/2014/main" val="242521892"/>
                    </a:ext>
                  </a:extLst>
                </a:gridCol>
                <a:gridCol w="329184">
                  <a:extLst>
                    <a:ext uri="{9D8B030D-6E8A-4147-A177-3AD203B41FA5}">
                      <a16:colId xmlns:a16="http://schemas.microsoft.com/office/drawing/2014/main" val="350776323"/>
                    </a:ext>
                  </a:extLst>
                </a:gridCol>
                <a:gridCol w="329184">
                  <a:extLst>
                    <a:ext uri="{9D8B030D-6E8A-4147-A177-3AD203B41FA5}">
                      <a16:colId xmlns:a16="http://schemas.microsoft.com/office/drawing/2014/main" val="3541669484"/>
                    </a:ext>
                  </a:extLst>
                </a:gridCol>
                <a:gridCol w="329184">
                  <a:extLst>
                    <a:ext uri="{9D8B030D-6E8A-4147-A177-3AD203B41FA5}">
                      <a16:colId xmlns:a16="http://schemas.microsoft.com/office/drawing/2014/main" val="2223623071"/>
                    </a:ext>
                  </a:extLst>
                </a:gridCol>
                <a:gridCol w="329184">
                  <a:extLst>
                    <a:ext uri="{9D8B030D-6E8A-4147-A177-3AD203B41FA5}">
                      <a16:colId xmlns:a16="http://schemas.microsoft.com/office/drawing/2014/main" val="1115900356"/>
                    </a:ext>
                  </a:extLst>
                </a:gridCol>
                <a:gridCol w="329184">
                  <a:extLst>
                    <a:ext uri="{9D8B030D-6E8A-4147-A177-3AD203B41FA5}">
                      <a16:colId xmlns:a16="http://schemas.microsoft.com/office/drawing/2014/main" val="2638844725"/>
                    </a:ext>
                  </a:extLst>
                </a:gridCol>
                <a:gridCol w="329184">
                  <a:extLst>
                    <a:ext uri="{9D8B030D-6E8A-4147-A177-3AD203B41FA5}">
                      <a16:colId xmlns:a16="http://schemas.microsoft.com/office/drawing/2014/main" val="47649674"/>
                    </a:ext>
                  </a:extLst>
                </a:gridCol>
                <a:gridCol w="329184">
                  <a:extLst>
                    <a:ext uri="{9D8B030D-6E8A-4147-A177-3AD203B41FA5}">
                      <a16:colId xmlns:a16="http://schemas.microsoft.com/office/drawing/2014/main" val="2446567684"/>
                    </a:ext>
                  </a:extLst>
                </a:gridCol>
                <a:gridCol w="329184">
                  <a:extLst>
                    <a:ext uri="{9D8B030D-6E8A-4147-A177-3AD203B41FA5}">
                      <a16:colId xmlns:a16="http://schemas.microsoft.com/office/drawing/2014/main" val="2764996390"/>
                    </a:ext>
                  </a:extLst>
                </a:gridCol>
                <a:gridCol w="329184">
                  <a:extLst>
                    <a:ext uri="{9D8B030D-6E8A-4147-A177-3AD203B41FA5}">
                      <a16:colId xmlns:a16="http://schemas.microsoft.com/office/drawing/2014/main" val="2444100769"/>
                    </a:ext>
                  </a:extLst>
                </a:gridCol>
                <a:gridCol w="329184">
                  <a:extLst>
                    <a:ext uri="{9D8B030D-6E8A-4147-A177-3AD203B41FA5}">
                      <a16:colId xmlns:a16="http://schemas.microsoft.com/office/drawing/2014/main" val="305304630"/>
                    </a:ext>
                  </a:extLst>
                </a:gridCol>
                <a:gridCol w="329184">
                  <a:extLst>
                    <a:ext uri="{9D8B030D-6E8A-4147-A177-3AD203B41FA5}">
                      <a16:colId xmlns:a16="http://schemas.microsoft.com/office/drawing/2014/main" val="2241457764"/>
                    </a:ext>
                  </a:extLst>
                </a:gridCol>
                <a:gridCol w="329184">
                  <a:extLst>
                    <a:ext uri="{9D8B030D-6E8A-4147-A177-3AD203B41FA5}">
                      <a16:colId xmlns:a16="http://schemas.microsoft.com/office/drawing/2014/main" val="1438809756"/>
                    </a:ext>
                  </a:extLst>
                </a:gridCol>
                <a:gridCol w="329184">
                  <a:extLst>
                    <a:ext uri="{9D8B030D-6E8A-4147-A177-3AD203B41FA5}">
                      <a16:colId xmlns:a16="http://schemas.microsoft.com/office/drawing/2014/main" val="482117059"/>
                    </a:ext>
                  </a:extLst>
                </a:gridCol>
                <a:gridCol w="329184">
                  <a:extLst>
                    <a:ext uri="{9D8B030D-6E8A-4147-A177-3AD203B41FA5}">
                      <a16:colId xmlns:a16="http://schemas.microsoft.com/office/drawing/2014/main" val="309383978"/>
                    </a:ext>
                  </a:extLst>
                </a:gridCol>
                <a:gridCol w="329184">
                  <a:extLst>
                    <a:ext uri="{9D8B030D-6E8A-4147-A177-3AD203B41FA5}">
                      <a16:colId xmlns:a16="http://schemas.microsoft.com/office/drawing/2014/main" val="785194865"/>
                    </a:ext>
                  </a:extLst>
                </a:gridCol>
                <a:gridCol w="329184">
                  <a:extLst>
                    <a:ext uri="{9D8B030D-6E8A-4147-A177-3AD203B41FA5}">
                      <a16:colId xmlns:a16="http://schemas.microsoft.com/office/drawing/2014/main" val="543948564"/>
                    </a:ext>
                  </a:extLst>
                </a:gridCol>
                <a:gridCol w="329184">
                  <a:extLst>
                    <a:ext uri="{9D8B030D-6E8A-4147-A177-3AD203B41FA5}">
                      <a16:colId xmlns:a16="http://schemas.microsoft.com/office/drawing/2014/main" val="332455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5432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15:01:41</a:t>
                      </a:r>
                      <a:r>
                        <a:rPr kumimoji="0" lang="de-DE" sz="1000" b="0" i="0" u="none" strike="noStrike" kern="1200" cap="none" spc="0" normalizeH="0" baseline="0" noProof="0">
                          <a:ln>
                            <a:noFill/>
                          </a:ln>
                          <a:solidFill>
                            <a:prstClr val="black"/>
                          </a:solidFill>
                          <a:effectLst/>
                          <a:uLnTx/>
                          <a:uFillTx/>
                          <a:latin typeface="+mn-lt"/>
                          <a:ea typeface="+mn-ea"/>
                          <a:cs typeface="+mn-cs"/>
                        </a:rPr>
                        <a:t>
 Würdet Ihr der Umwelt zuliebe auf Kurzstreckenflüge verzichten?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14:13:41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4389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88.8 - 2021-05-24 11:11:54</a:t>
                      </a:r>
                      <a:r>
                        <a:rPr kumimoji="0" lang="de-DE" sz="1000" b="0" i="0" u="none" strike="noStrike" kern="1200" cap="none" spc="0" normalizeH="0" baseline="0" noProof="0">
                          <a:ln>
                            <a:noFill/>
                          </a:ln>
                          <a:solidFill>
                            <a:prstClr val="black"/>
                          </a:solidFill>
                          <a:effectLst/>
                          <a:uLnTx/>
                          <a:uFillTx/>
                          <a:latin typeface="+mn-lt"/>
                          <a:ea typeface="+mn-ea"/>
                          <a:cs typeface="+mn-cs"/>
                        </a:rPr>
                        <a:t>
 Was liebt ihr an eurem Schatz besonders?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05/24/2021 14:14:57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2370668"/>
                  </a:ext>
                </a:extLst>
              </a:tr>
            </a:tbl>
          </a:graphicData>
        </a:graphic>
      </p:graphicFrame>
      <p:sp>
        <p:nvSpPr>
          <p:cNvPr id="4" name="Text Placeholder 3">
            <a:extLst>
              <a:ext uri="{FF2B5EF4-FFF2-40B4-BE49-F238E27FC236}">
                <a16:creationId xmlns:a16="http://schemas.microsoft.com/office/drawing/2014/main" id="{86EC06AA-FD8C-4225-AAA7-736C5CFC15D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069740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4838-4EAA-4D78-B83D-D33333AED26F}"/>
              </a:ext>
            </a:extLst>
          </p:cNvPr>
          <p:cNvSpPr>
            <a:spLocks noGrp="1"/>
          </p:cNvSpPr>
          <p:nvPr>
            <p:ph type="title"/>
          </p:nvPr>
        </p:nvSpPr>
        <p:spPr/>
        <p:txBody>
          <a:bodyPr/>
          <a:lstStyle/>
          <a:p>
            <a:r>
              <a:rPr lang="en-US"/>
              <a:t>Facebook Own Posts Table | rbb 88.8 - 18 of 18</a:t>
            </a:r>
          </a:p>
        </p:txBody>
      </p:sp>
      <p:graphicFrame>
        <p:nvGraphicFramePr>
          <p:cNvPr id="5" name="Table Placeholder 4">
            <a:extLst>
              <a:ext uri="{FF2B5EF4-FFF2-40B4-BE49-F238E27FC236}">
                <a16:creationId xmlns:a16="http://schemas.microsoft.com/office/drawing/2014/main" id="{9C2B226D-A882-4ED6-8986-F3638D9742FC}"/>
              </a:ext>
            </a:extLst>
          </p:cNvPr>
          <p:cNvGraphicFramePr>
            <a:graphicFrameLocks noGrp="1"/>
          </p:cNvGraphicFramePr>
          <p:nvPr>
            <p:ph type="tbl" sz="quarter" idx="13"/>
            <p:extLst>
              <p:ext uri="{D42A27DB-BD31-4B8C-83A1-F6EECF244321}">
                <p14:modId xmlns:p14="http://schemas.microsoft.com/office/powerpoint/2010/main" val="549647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86610877"/>
                    </a:ext>
                  </a:extLst>
                </a:gridCol>
                <a:gridCol w="493776">
                  <a:extLst>
                    <a:ext uri="{9D8B030D-6E8A-4147-A177-3AD203B41FA5}">
                      <a16:colId xmlns:a16="http://schemas.microsoft.com/office/drawing/2014/main" val="2145089407"/>
                    </a:ext>
                  </a:extLst>
                </a:gridCol>
                <a:gridCol w="329184">
                  <a:extLst>
                    <a:ext uri="{9D8B030D-6E8A-4147-A177-3AD203B41FA5}">
                      <a16:colId xmlns:a16="http://schemas.microsoft.com/office/drawing/2014/main" val="3052692701"/>
                    </a:ext>
                  </a:extLst>
                </a:gridCol>
                <a:gridCol w="329184">
                  <a:extLst>
                    <a:ext uri="{9D8B030D-6E8A-4147-A177-3AD203B41FA5}">
                      <a16:colId xmlns:a16="http://schemas.microsoft.com/office/drawing/2014/main" val="3963296883"/>
                    </a:ext>
                  </a:extLst>
                </a:gridCol>
                <a:gridCol w="329184">
                  <a:extLst>
                    <a:ext uri="{9D8B030D-6E8A-4147-A177-3AD203B41FA5}">
                      <a16:colId xmlns:a16="http://schemas.microsoft.com/office/drawing/2014/main" val="2342401856"/>
                    </a:ext>
                  </a:extLst>
                </a:gridCol>
                <a:gridCol w="329184">
                  <a:extLst>
                    <a:ext uri="{9D8B030D-6E8A-4147-A177-3AD203B41FA5}">
                      <a16:colId xmlns:a16="http://schemas.microsoft.com/office/drawing/2014/main" val="2394807791"/>
                    </a:ext>
                  </a:extLst>
                </a:gridCol>
                <a:gridCol w="329184">
                  <a:extLst>
                    <a:ext uri="{9D8B030D-6E8A-4147-A177-3AD203B41FA5}">
                      <a16:colId xmlns:a16="http://schemas.microsoft.com/office/drawing/2014/main" val="473779615"/>
                    </a:ext>
                  </a:extLst>
                </a:gridCol>
                <a:gridCol w="329184">
                  <a:extLst>
                    <a:ext uri="{9D8B030D-6E8A-4147-A177-3AD203B41FA5}">
                      <a16:colId xmlns:a16="http://schemas.microsoft.com/office/drawing/2014/main" val="3599718316"/>
                    </a:ext>
                  </a:extLst>
                </a:gridCol>
                <a:gridCol w="329184">
                  <a:extLst>
                    <a:ext uri="{9D8B030D-6E8A-4147-A177-3AD203B41FA5}">
                      <a16:colId xmlns:a16="http://schemas.microsoft.com/office/drawing/2014/main" val="1418357265"/>
                    </a:ext>
                  </a:extLst>
                </a:gridCol>
                <a:gridCol w="329184">
                  <a:extLst>
                    <a:ext uri="{9D8B030D-6E8A-4147-A177-3AD203B41FA5}">
                      <a16:colId xmlns:a16="http://schemas.microsoft.com/office/drawing/2014/main" val="3623928780"/>
                    </a:ext>
                  </a:extLst>
                </a:gridCol>
                <a:gridCol w="329184">
                  <a:extLst>
                    <a:ext uri="{9D8B030D-6E8A-4147-A177-3AD203B41FA5}">
                      <a16:colId xmlns:a16="http://schemas.microsoft.com/office/drawing/2014/main" val="2181461093"/>
                    </a:ext>
                  </a:extLst>
                </a:gridCol>
                <a:gridCol w="329184">
                  <a:extLst>
                    <a:ext uri="{9D8B030D-6E8A-4147-A177-3AD203B41FA5}">
                      <a16:colId xmlns:a16="http://schemas.microsoft.com/office/drawing/2014/main" val="2669687245"/>
                    </a:ext>
                  </a:extLst>
                </a:gridCol>
                <a:gridCol w="329184">
                  <a:extLst>
                    <a:ext uri="{9D8B030D-6E8A-4147-A177-3AD203B41FA5}">
                      <a16:colId xmlns:a16="http://schemas.microsoft.com/office/drawing/2014/main" val="3529451751"/>
                    </a:ext>
                  </a:extLst>
                </a:gridCol>
                <a:gridCol w="329184">
                  <a:extLst>
                    <a:ext uri="{9D8B030D-6E8A-4147-A177-3AD203B41FA5}">
                      <a16:colId xmlns:a16="http://schemas.microsoft.com/office/drawing/2014/main" val="976383073"/>
                    </a:ext>
                  </a:extLst>
                </a:gridCol>
                <a:gridCol w="329184">
                  <a:extLst>
                    <a:ext uri="{9D8B030D-6E8A-4147-A177-3AD203B41FA5}">
                      <a16:colId xmlns:a16="http://schemas.microsoft.com/office/drawing/2014/main" val="3064809748"/>
                    </a:ext>
                  </a:extLst>
                </a:gridCol>
                <a:gridCol w="329184">
                  <a:extLst>
                    <a:ext uri="{9D8B030D-6E8A-4147-A177-3AD203B41FA5}">
                      <a16:colId xmlns:a16="http://schemas.microsoft.com/office/drawing/2014/main" val="1263716769"/>
                    </a:ext>
                  </a:extLst>
                </a:gridCol>
                <a:gridCol w="329184">
                  <a:extLst>
                    <a:ext uri="{9D8B030D-6E8A-4147-A177-3AD203B41FA5}">
                      <a16:colId xmlns:a16="http://schemas.microsoft.com/office/drawing/2014/main" val="1676714788"/>
                    </a:ext>
                  </a:extLst>
                </a:gridCol>
                <a:gridCol w="329184">
                  <a:extLst>
                    <a:ext uri="{9D8B030D-6E8A-4147-A177-3AD203B41FA5}">
                      <a16:colId xmlns:a16="http://schemas.microsoft.com/office/drawing/2014/main" val="3363676984"/>
                    </a:ext>
                  </a:extLst>
                </a:gridCol>
                <a:gridCol w="329184">
                  <a:extLst>
                    <a:ext uri="{9D8B030D-6E8A-4147-A177-3AD203B41FA5}">
                      <a16:colId xmlns:a16="http://schemas.microsoft.com/office/drawing/2014/main" val="4235655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39744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 88.8 - 2021-05-23 17:44:12</a:t>
                      </a:r>
                      <a:r>
                        <a:rPr kumimoji="0" lang="de-DE" sz="1000" b="0" i="0" u="none" strike="noStrike" kern="1200" cap="none" spc="0" normalizeH="0" baseline="0" noProof="0">
                          <a:ln>
                            <a:noFill/>
                          </a:ln>
                          <a:solidFill>
                            <a:prstClr val="black"/>
                          </a:solidFill>
                          <a:effectLst/>
                          <a:uLnTx/>
                          <a:uFillTx/>
                          <a:latin typeface="+mn-lt"/>
                          <a:ea typeface="+mn-ea"/>
                          <a:cs typeface="+mn-cs"/>
                        </a:rPr>
                        <a:t>
 Verfolgt ihr unser großes Radio-Event "Gefangen in den 80ern" auch im Video-Live-Stream auf www.rbb888.de oder live im Radio? Hier gibts Einblicke in den 80er Escpae Room von "Kamerakind" Tim und seiner Selfie-Cam.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14:13:53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4673446"/>
                  </a:ext>
                </a:extLst>
              </a:tr>
            </a:tbl>
          </a:graphicData>
        </a:graphic>
      </p:graphicFrame>
      <p:sp>
        <p:nvSpPr>
          <p:cNvPr id="4" name="Text Placeholder 3">
            <a:extLst>
              <a:ext uri="{FF2B5EF4-FFF2-40B4-BE49-F238E27FC236}">
                <a16:creationId xmlns:a16="http://schemas.microsoft.com/office/drawing/2014/main" id="{ED68393A-611A-465F-8249-649E712B039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606172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4202</Words>
  <Application>Microsoft Office PowerPoint</Application>
  <PresentationFormat>On-screen Show (4:3)</PresentationFormat>
  <Paragraphs>2117</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Monatsreport: Facebook's Own Post Table</vt:lpstr>
      <vt:lpstr>Facebook Own Posts Table | rbb 88.8 - 1 of 19</vt:lpstr>
      <vt:lpstr>Facebook Own Posts Table | rbb 88.8 - 2 of 19</vt:lpstr>
      <vt:lpstr>Facebook Own Posts Table | rbb 88.8 - 3 of 19</vt:lpstr>
      <vt:lpstr>Facebook Own Posts Table | rbb 88.8 - 4 of 19</vt:lpstr>
      <vt:lpstr>Facebook Own Posts Table | rbb 88.8 - 5 of 19</vt:lpstr>
      <vt:lpstr>Facebook Own Posts Table | rbb 88.8 - 6 of 19</vt:lpstr>
      <vt:lpstr>Facebook Own Posts Table | rbb 88.8 - 7 of 19</vt:lpstr>
      <vt:lpstr>Facebook Own Posts Table | rbb 88.8 - 8 of 19</vt:lpstr>
      <vt:lpstr>Facebook Own Posts Table | rbb 88.8 - 9 of 19</vt:lpstr>
      <vt:lpstr>Facebook Own Posts Table | rbb 88.8 - 10 of 19</vt:lpstr>
      <vt:lpstr>Facebook Own Posts Table | rbb 88.8 - 11 of 19</vt:lpstr>
      <vt:lpstr>Facebook Own Posts Table | rbb 88.8 - 12 of 19</vt:lpstr>
      <vt:lpstr>Facebook Own Posts Table | rbb 88.8 - 13 of 19</vt:lpstr>
      <vt:lpstr>Facebook Own Posts Table | rbb 88.8 - 14 of 19</vt:lpstr>
      <vt:lpstr>Facebook Own Posts Table | rbb 88.8 - 15 of 19</vt:lpstr>
      <vt:lpstr>Facebook Own Posts Table | rbb 88.8 - 16 of 19</vt:lpstr>
      <vt:lpstr>Facebook Own Posts Table | rbb 88.8 - 17 of 19</vt:lpstr>
      <vt:lpstr>Facebook Own Posts Table | rbb 88.8 - 18 of 19</vt:lpstr>
      <vt:lpstr>Facebook Own Posts Table | rbb 88.8 - 19 of 19</vt:lpstr>
      <vt:lpstr>Facebook Own Videos Table | rbb 88.8 - 1 of 8</vt:lpstr>
      <vt:lpstr>Facebook Own Videos Table | rbb 88.8 - 2 of 8</vt:lpstr>
      <vt:lpstr>Facebook Own Videos Table | rbb 88.8 - 3 of 8</vt:lpstr>
      <vt:lpstr>Facebook Own Videos Table | rbb 88.8 - 4 of 8</vt:lpstr>
      <vt:lpstr>Facebook Own Videos Table | rbb 88.8 - 5 of 8</vt:lpstr>
      <vt:lpstr>Facebook Own Videos Table | rbb 88.8 - 6 of 8</vt:lpstr>
      <vt:lpstr>Facebook Own Videos Table | rbb 88.8 - 7 of 8</vt:lpstr>
      <vt:lpstr>Facebook Own Videos Table | rbb 88.8 - 8 of 8</vt:lpstr>
      <vt:lpstr>Facebook Own Posts Table | rbb 88.8 - 1 of 18</vt:lpstr>
      <vt:lpstr>Facebook Own Posts Table | rbb 88.8 - 2 of 18</vt:lpstr>
      <vt:lpstr>Facebook Own Posts Table | rbb 88.8 - 3 of 18</vt:lpstr>
      <vt:lpstr>Facebook Own Posts Table | rbb 88.8 - 4 of 18</vt:lpstr>
      <vt:lpstr>Facebook Own Posts Table | rbb 88.8 - 5 of 18</vt:lpstr>
      <vt:lpstr>Facebook Own Posts Table | rbb 88.8 - 6 of 18</vt:lpstr>
      <vt:lpstr>Facebook Own Posts Table | rbb 88.8 - 7 of 18</vt:lpstr>
      <vt:lpstr>Facebook Own Posts Table | rbb 88.8 - 8 of 18</vt:lpstr>
      <vt:lpstr>Facebook Own Posts Table | rbb 88.8 - 9 of 18</vt:lpstr>
      <vt:lpstr>Facebook Own Posts Table | rbb 88.8 - 10 of 18</vt:lpstr>
      <vt:lpstr>Facebook Own Posts Table | rbb 88.8 - 11 of 18</vt:lpstr>
      <vt:lpstr>Facebook Own Posts Table | rbb 88.8 - 12 of 18</vt:lpstr>
      <vt:lpstr>Facebook Own Posts Table | rbb 88.8 - 13 of 18</vt:lpstr>
      <vt:lpstr>Facebook Own Posts Table | rbb 88.8 - 14 of 18</vt:lpstr>
      <vt:lpstr>Facebook Own Posts Table | rbb 88.8 - 15 of 18</vt:lpstr>
      <vt:lpstr>Facebook Own Posts Table | rbb 88.8 - 16 of 18</vt:lpstr>
      <vt:lpstr>Facebook Own Posts Table | rbb 88.8 - 17 of 18</vt:lpstr>
      <vt:lpstr>Facebook Own Posts Table | rbb 88.8 - 18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Monatsreport: Facebook's Own Post Table</dc:title>
  <dc:creator>Frederik Peiniger</dc:creator>
  <cp:lastModifiedBy>Frederik Peiniger</cp:lastModifiedBy>
  <cp:revision>1</cp:revision>
  <dcterms:created xsi:type="dcterms:W3CDTF">2021-06-29T07:09:36Z</dcterms:created>
  <dcterms:modified xsi:type="dcterms:W3CDTF">2021-06-29T07:17:00Z</dcterms:modified>
</cp:coreProperties>
</file>